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 id="2147483828" r:id="rId5"/>
    <p:sldMasterId id="2147483841" r:id="rId6"/>
  </p:sldMasterIdLst>
  <p:notesMasterIdLst>
    <p:notesMasterId r:id="rId34"/>
  </p:notesMasterIdLst>
  <p:handoutMasterIdLst>
    <p:handoutMasterId r:id="rId35"/>
  </p:handoutMasterIdLst>
  <p:sldIdLst>
    <p:sldId id="590" r:id="rId7"/>
    <p:sldId id="499" r:id="rId8"/>
    <p:sldId id="501" r:id="rId9"/>
    <p:sldId id="616" r:id="rId10"/>
    <p:sldId id="505" r:id="rId11"/>
    <p:sldId id="507" r:id="rId12"/>
    <p:sldId id="509" r:id="rId13"/>
    <p:sldId id="511" r:id="rId14"/>
    <p:sldId id="513" r:id="rId15"/>
    <p:sldId id="514" r:id="rId16"/>
    <p:sldId id="515" r:id="rId17"/>
    <p:sldId id="516" r:id="rId18"/>
    <p:sldId id="517" r:id="rId19"/>
    <p:sldId id="518" r:id="rId20"/>
    <p:sldId id="519" r:id="rId21"/>
    <p:sldId id="524" r:id="rId22"/>
    <p:sldId id="525" r:id="rId23"/>
    <p:sldId id="526" r:id="rId24"/>
    <p:sldId id="528" r:id="rId25"/>
    <p:sldId id="530" r:id="rId26"/>
    <p:sldId id="532" r:id="rId27"/>
    <p:sldId id="533" r:id="rId28"/>
    <p:sldId id="534" r:id="rId29"/>
    <p:sldId id="538" r:id="rId30"/>
    <p:sldId id="539" r:id="rId31"/>
    <p:sldId id="613" r:id="rId32"/>
    <p:sldId id="612"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0066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7" autoAdjust="0"/>
  </p:normalViewPr>
  <p:slideViewPr>
    <p:cSldViewPr>
      <p:cViewPr varScale="1">
        <p:scale>
          <a:sx n="63" d="100"/>
          <a:sy n="63" d="100"/>
        </p:scale>
        <p:origin x="-912" y="-62"/>
      </p:cViewPr>
      <p:guideLst>
        <p:guide orient="horz" pos="2160"/>
        <p:guide pos="2928"/>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12096"/>
    </p:cViewPr>
  </p:sorterViewPr>
  <p:notesViewPr>
    <p:cSldViewPr>
      <p:cViewPr varScale="1">
        <p:scale>
          <a:sx n="99" d="100"/>
          <a:sy n="99" d="100"/>
        </p:scale>
        <p:origin x="-25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E1CED-5822-4D39-A4B5-2A7569FAF88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80F1F37-727D-4BAA-B718-E1B1A7982AF2}">
      <dgm:prSet phldrT="[Text]"/>
      <dgm:spPr>
        <a:solidFill>
          <a:schemeClr val="accent1"/>
        </a:solidFill>
      </dgm:spPr>
      <dgm:t>
        <a:bodyPr/>
        <a:lstStyle/>
        <a:p>
          <a:r>
            <a:rPr lang="en-US" dirty="0" smtClean="0">
              <a:solidFill>
                <a:schemeClr val="bg1"/>
              </a:solidFill>
            </a:rPr>
            <a:t>Umbrella Trial Rules</a:t>
          </a:r>
        </a:p>
        <a:p>
          <a:r>
            <a:rPr lang="en-US" dirty="0" smtClean="0">
              <a:solidFill>
                <a:schemeClr val="bg1"/>
              </a:solidFill>
            </a:rPr>
            <a:t>§§ 42.1 – 42.80</a:t>
          </a:r>
          <a:endParaRPr lang="en-US" dirty="0">
            <a:solidFill>
              <a:schemeClr val="bg1"/>
            </a:solidFill>
          </a:endParaRPr>
        </a:p>
      </dgm:t>
    </dgm:pt>
    <dgm:pt modelId="{57A2D33C-D366-4098-9A3D-854A2EF35EB4}" type="parTrans" cxnId="{01D27323-2FD5-41D5-8B3E-0290A63F52AF}">
      <dgm:prSet/>
      <dgm:spPr/>
      <dgm:t>
        <a:bodyPr/>
        <a:lstStyle/>
        <a:p>
          <a:endParaRPr lang="en-US"/>
        </a:p>
      </dgm:t>
    </dgm:pt>
    <dgm:pt modelId="{3583BFB1-0264-412D-96D6-BA97CFB6BC45}" type="sibTrans" cxnId="{01D27323-2FD5-41D5-8B3E-0290A63F52AF}">
      <dgm:prSet/>
      <dgm:spPr/>
      <dgm:t>
        <a:bodyPr/>
        <a:lstStyle/>
        <a:p>
          <a:endParaRPr lang="en-US"/>
        </a:p>
      </dgm:t>
    </dgm:pt>
    <dgm:pt modelId="{AD402947-4E34-4E1E-B0C3-5EB55789CF39}">
      <dgm:prSet phldrT="[Text]"/>
      <dgm:spPr>
        <a:solidFill>
          <a:schemeClr val="accent5"/>
        </a:solidFill>
      </dgm:spPr>
      <dgm:t>
        <a:bodyPr/>
        <a:lstStyle/>
        <a:p>
          <a:r>
            <a:rPr lang="en-US" i="1" dirty="0" smtClean="0">
              <a:solidFill>
                <a:schemeClr val="tx1"/>
              </a:solidFill>
            </a:rPr>
            <a:t>Inter Partes </a:t>
          </a:r>
          <a:r>
            <a:rPr lang="en-US" dirty="0" smtClean="0">
              <a:solidFill>
                <a:schemeClr val="tx1"/>
              </a:solidFill>
            </a:rPr>
            <a:t>Review</a:t>
          </a:r>
        </a:p>
        <a:p>
          <a:r>
            <a:rPr lang="en-US" dirty="0" smtClean="0">
              <a:solidFill>
                <a:schemeClr val="tx1"/>
              </a:solidFill>
            </a:rPr>
            <a:t>§§ 42.100 – 42.123</a:t>
          </a:r>
          <a:endParaRPr lang="en-US" dirty="0">
            <a:solidFill>
              <a:schemeClr val="tx1"/>
            </a:solidFill>
          </a:endParaRPr>
        </a:p>
      </dgm:t>
    </dgm:pt>
    <dgm:pt modelId="{03AB1137-5DE0-4356-A973-18E7A19D1A32}" type="parTrans" cxnId="{6449F1CF-3401-4C27-8A12-D8FC682EDAB2}">
      <dgm:prSet/>
      <dgm:spPr/>
      <dgm:t>
        <a:bodyPr/>
        <a:lstStyle/>
        <a:p>
          <a:endParaRPr lang="en-US"/>
        </a:p>
      </dgm:t>
    </dgm:pt>
    <dgm:pt modelId="{42707FBA-745E-4404-AACF-44A743122E53}" type="sibTrans" cxnId="{6449F1CF-3401-4C27-8A12-D8FC682EDAB2}">
      <dgm:prSet/>
      <dgm:spPr/>
      <dgm:t>
        <a:bodyPr/>
        <a:lstStyle/>
        <a:p>
          <a:endParaRPr lang="en-US"/>
        </a:p>
      </dgm:t>
    </dgm:pt>
    <dgm:pt modelId="{F7869EA1-0A8E-48F1-AB74-125CE3E44C98}">
      <dgm:prSet phldrT="[Text]"/>
      <dgm:spPr>
        <a:solidFill>
          <a:schemeClr val="accent5"/>
        </a:solidFill>
      </dgm:spPr>
      <dgm:t>
        <a:bodyPr/>
        <a:lstStyle/>
        <a:p>
          <a:r>
            <a:rPr lang="en-US" dirty="0" smtClean="0">
              <a:solidFill>
                <a:schemeClr val="tx1"/>
              </a:solidFill>
            </a:rPr>
            <a:t>Post-Grant Review</a:t>
          </a:r>
        </a:p>
        <a:p>
          <a:r>
            <a:rPr lang="en-US" dirty="0" smtClean="0">
              <a:solidFill>
                <a:schemeClr val="tx1"/>
              </a:solidFill>
            </a:rPr>
            <a:t>§§ 42.200 – 42.224 </a:t>
          </a:r>
          <a:endParaRPr lang="en-US" dirty="0">
            <a:solidFill>
              <a:schemeClr val="tx1"/>
            </a:solidFill>
          </a:endParaRPr>
        </a:p>
      </dgm:t>
    </dgm:pt>
    <dgm:pt modelId="{93B3DB22-95FB-496B-B109-E1FE9E2B166A}" type="parTrans" cxnId="{E1E8F2D3-E6BC-4961-8B68-E28A03401221}">
      <dgm:prSet/>
      <dgm:spPr/>
      <dgm:t>
        <a:bodyPr/>
        <a:lstStyle/>
        <a:p>
          <a:endParaRPr lang="en-US"/>
        </a:p>
      </dgm:t>
    </dgm:pt>
    <dgm:pt modelId="{51B00E31-46A8-49A5-A859-16A6C546192B}" type="sibTrans" cxnId="{E1E8F2D3-E6BC-4961-8B68-E28A03401221}">
      <dgm:prSet/>
      <dgm:spPr/>
      <dgm:t>
        <a:bodyPr/>
        <a:lstStyle/>
        <a:p>
          <a:endParaRPr lang="en-US"/>
        </a:p>
      </dgm:t>
    </dgm:pt>
    <dgm:pt modelId="{951B17EB-2481-4960-B892-42356F662532}">
      <dgm:prSet phldrT="[Text]"/>
      <dgm:spPr>
        <a:solidFill>
          <a:schemeClr val="accent5"/>
        </a:solidFill>
      </dgm:spPr>
      <dgm:t>
        <a:bodyPr/>
        <a:lstStyle/>
        <a:p>
          <a:r>
            <a:rPr lang="en-US" dirty="0" smtClean="0">
              <a:solidFill>
                <a:schemeClr val="tx1"/>
              </a:solidFill>
            </a:rPr>
            <a:t>Covered Business Method Patent Review</a:t>
          </a:r>
        </a:p>
        <a:p>
          <a:r>
            <a:rPr lang="en-US" dirty="0" smtClean="0">
              <a:solidFill>
                <a:schemeClr val="tx1"/>
              </a:solidFill>
            </a:rPr>
            <a:t>§§ 42.300 – 42.304 </a:t>
          </a:r>
          <a:endParaRPr lang="en-US" dirty="0">
            <a:solidFill>
              <a:schemeClr val="tx1"/>
            </a:solidFill>
          </a:endParaRPr>
        </a:p>
      </dgm:t>
    </dgm:pt>
    <dgm:pt modelId="{368686B3-36FD-42DF-B32D-BFD16365EBEF}" type="parTrans" cxnId="{AF9928DF-996C-452B-B522-94D8328757F2}">
      <dgm:prSet/>
      <dgm:spPr/>
      <dgm:t>
        <a:bodyPr/>
        <a:lstStyle/>
        <a:p>
          <a:endParaRPr lang="en-US"/>
        </a:p>
      </dgm:t>
    </dgm:pt>
    <dgm:pt modelId="{08C78F28-1F3D-4B11-BA88-445EB3B78897}" type="sibTrans" cxnId="{AF9928DF-996C-452B-B522-94D8328757F2}">
      <dgm:prSet/>
      <dgm:spPr/>
      <dgm:t>
        <a:bodyPr/>
        <a:lstStyle/>
        <a:p>
          <a:endParaRPr lang="en-US"/>
        </a:p>
      </dgm:t>
    </dgm:pt>
    <dgm:pt modelId="{A8706DDF-EE4A-4088-BF38-4DF1C1F3BE24}">
      <dgm:prSet phldrT="[Text]"/>
      <dgm:spPr>
        <a:solidFill>
          <a:schemeClr val="accent5"/>
        </a:solidFill>
      </dgm:spPr>
      <dgm:t>
        <a:bodyPr/>
        <a:lstStyle/>
        <a:p>
          <a:r>
            <a:rPr lang="en-US" dirty="0" smtClean="0">
              <a:solidFill>
                <a:schemeClr val="tx1"/>
              </a:solidFill>
            </a:rPr>
            <a:t>Derivation Proceeding</a:t>
          </a:r>
        </a:p>
        <a:p>
          <a:r>
            <a:rPr lang="en-US" dirty="0" smtClean="0">
              <a:solidFill>
                <a:schemeClr val="tx1"/>
              </a:solidFill>
            </a:rPr>
            <a:t>§§ 42.400 – 42.412 </a:t>
          </a:r>
          <a:endParaRPr lang="en-US" dirty="0">
            <a:solidFill>
              <a:schemeClr val="tx1"/>
            </a:solidFill>
          </a:endParaRPr>
        </a:p>
      </dgm:t>
    </dgm:pt>
    <dgm:pt modelId="{30F293B7-4801-44DF-83DD-48083EAFBD08}" type="parTrans" cxnId="{E089C233-3D28-4DF2-AE80-3A17A0EDF375}">
      <dgm:prSet/>
      <dgm:spPr/>
      <dgm:t>
        <a:bodyPr/>
        <a:lstStyle/>
        <a:p>
          <a:endParaRPr lang="en-US"/>
        </a:p>
      </dgm:t>
    </dgm:pt>
    <dgm:pt modelId="{C4C14EA9-CB57-4B19-9A6F-80D97BE593C0}" type="sibTrans" cxnId="{E089C233-3D28-4DF2-AE80-3A17A0EDF375}">
      <dgm:prSet/>
      <dgm:spPr/>
      <dgm:t>
        <a:bodyPr/>
        <a:lstStyle/>
        <a:p>
          <a:endParaRPr lang="en-US"/>
        </a:p>
      </dgm:t>
    </dgm:pt>
    <dgm:pt modelId="{E12DA7B7-DEB4-4779-B213-AED5C6617586}" type="pres">
      <dgm:prSet presAssocID="{B0CE1CED-5822-4D39-A4B5-2A7569FAF886}" presName="diagram" presStyleCnt="0">
        <dgm:presLayoutVars>
          <dgm:chMax val="1"/>
          <dgm:dir/>
          <dgm:animLvl val="ctr"/>
          <dgm:resizeHandles val="exact"/>
        </dgm:presLayoutVars>
      </dgm:prSet>
      <dgm:spPr/>
      <dgm:t>
        <a:bodyPr/>
        <a:lstStyle/>
        <a:p>
          <a:endParaRPr lang="en-US"/>
        </a:p>
      </dgm:t>
    </dgm:pt>
    <dgm:pt modelId="{B2CD71C2-3339-456C-853B-9D444C4669BA}" type="pres">
      <dgm:prSet presAssocID="{B0CE1CED-5822-4D39-A4B5-2A7569FAF886}" presName="matrix" presStyleCnt="0"/>
      <dgm:spPr/>
    </dgm:pt>
    <dgm:pt modelId="{DD03213A-F0EA-4BE1-A40F-C803F5D88B19}" type="pres">
      <dgm:prSet presAssocID="{B0CE1CED-5822-4D39-A4B5-2A7569FAF886}" presName="tile1" presStyleLbl="node1" presStyleIdx="0" presStyleCnt="4" custLinFactNeighborX="1852" custLinFactNeighborY="-3546"/>
      <dgm:spPr/>
      <dgm:t>
        <a:bodyPr/>
        <a:lstStyle/>
        <a:p>
          <a:endParaRPr lang="en-US"/>
        </a:p>
      </dgm:t>
    </dgm:pt>
    <dgm:pt modelId="{F5A440DC-7011-4078-B30E-8B2A942B483C}" type="pres">
      <dgm:prSet presAssocID="{B0CE1CED-5822-4D39-A4B5-2A7569FAF886}" presName="tile1text" presStyleLbl="node1" presStyleIdx="0" presStyleCnt="4">
        <dgm:presLayoutVars>
          <dgm:chMax val="0"/>
          <dgm:chPref val="0"/>
          <dgm:bulletEnabled val="1"/>
        </dgm:presLayoutVars>
      </dgm:prSet>
      <dgm:spPr/>
      <dgm:t>
        <a:bodyPr/>
        <a:lstStyle/>
        <a:p>
          <a:endParaRPr lang="en-US"/>
        </a:p>
      </dgm:t>
    </dgm:pt>
    <dgm:pt modelId="{0440E136-68AB-484D-9CB1-69E2DDC8A358}" type="pres">
      <dgm:prSet presAssocID="{B0CE1CED-5822-4D39-A4B5-2A7569FAF886}" presName="tile2" presStyleLbl="node1" presStyleIdx="1" presStyleCnt="4"/>
      <dgm:spPr/>
      <dgm:t>
        <a:bodyPr/>
        <a:lstStyle/>
        <a:p>
          <a:endParaRPr lang="en-US"/>
        </a:p>
      </dgm:t>
    </dgm:pt>
    <dgm:pt modelId="{8DA31DCD-D9F9-453E-B500-855496702652}" type="pres">
      <dgm:prSet presAssocID="{B0CE1CED-5822-4D39-A4B5-2A7569FAF886}" presName="tile2text" presStyleLbl="node1" presStyleIdx="1" presStyleCnt="4">
        <dgm:presLayoutVars>
          <dgm:chMax val="0"/>
          <dgm:chPref val="0"/>
          <dgm:bulletEnabled val="1"/>
        </dgm:presLayoutVars>
      </dgm:prSet>
      <dgm:spPr/>
      <dgm:t>
        <a:bodyPr/>
        <a:lstStyle/>
        <a:p>
          <a:endParaRPr lang="en-US"/>
        </a:p>
      </dgm:t>
    </dgm:pt>
    <dgm:pt modelId="{A466B104-4332-4F70-B44C-95075AF314D8}" type="pres">
      <dgm:prSet presAssocID="{B0CE1CED-5822-4D39-A4B5-2A7569FAF886}" presName="tile3" presStyleLbl="node1" presStyleIdx="2" presStyleCnt="4" custScaleX="100000" custLinFactNeighborX="1852"/>
      <dgm:spPr/>
      <dgm:t>
        <a:bodyPr/>
        <a:lstStyle/>
        <a:p>
          <a:endParaRPr lang="en-US"/>
        </a:p>
      </dgm:t>
    </dgm:pt>
    <dgm:pt modelId="{17EEE374-6B23-439A-AB97-766DE4EF5EA8}" type="pres">
      <dgm:prSet presAssocID="{B0CE1CED-5822-4D39-A4B5-2A7569FAF886}" presName="tile3text" presStyleLbl="node1" presStyleIdx="2" presStyleCnt="4">
        <dgm:presLayoutVars>
          <dgm:chMax val="0"/>
          <dgm:chPref val="0"/>
          <dgm:bulletEnabled val="1"/>
        </dgm:presLayoutVars>
      </dgm:prSet>
      <dgm:spPr/>
      <dgm:t>
        <a:bodyPr/>
        <a:lstStyle/>
        <a:p>
          <a:endParaRPr lang="en-US"/>
        </a:p>
      </dgm:t>
    </dgm:pt>
    <dgm:pt modelId="{A39D2ED2-AF30-42B2-BA00-BB59A21A75FF}" type="pres">
      <dgm:prSet presAssocID="{B0CE1CED-5822-4D39-A4B5-2A7569FAF886}" presName="tile4" presStyleLbl="node1" presStyleIdx="3" presStyleCnt="4"/>
      <dgm:spPr/>
      <dgm:t>
        <a:bodyPr/>
        <a:lstStyle/>
        <a:p>
          <a:endParaRPr lang="en-US"/>
        </a:p>
      </dgm:t>
    </dgm:pt>
    <dgm:pt modelId="{A26C4947-6B81-43C3-A4F1-2FD496CC3F8E}" type="pres">
      <dgm:prSet presAssocID="{B0CE1CED-5822-4D39-A4B5-2A7569FAF886}" presName="tile4text" presStyleLbl="node1" presStyleIdx="3" presStyleCnt="4">
        <dgm:presLayoutVars>
          <dgm:chMax val="0"/>
          <dgm:chPref val="0"/>
          <dgm:bulletEnabled val="1"/>
        </dgm:presLayoutVars>
      </dgm:prSet>
      <dgm:spPr/>
      <dgm:t>
        <a:bodyPr/>
        <a:lstStyle/>
        <a:p>
          <a:endParaRPr lang="en-US"/>
        </a:p>
      </dgm:t>
    </dgm:pt>
    <dgm:pt modelId="{EFB44080-20C4-4F94-A585-6D3EC89BFAB9}" type="pres">
      <dgm:prSet presAssocID="{B0CE1CED-5822-4D39-A4B5-2A7569FAF886}" presName="centerTile" presStyleLbl="fgShp" presStyleIdx="0" presStyleCnt="1" custScaleX="166667" custScaleY="116291" custLinFactNeighborX="0" custLinFactNeighborY="0">
        <dgm:presLayoutVars>
          <dgm:chMax val="0"/>
          <dgm:chPref val="0"/>
        </dgm:presLayoutVars>
      </dgm:prSet>
      <dgm:spPr/>
      <dgm:t>
        <a:bodyPr/>
        <a:lstStyle/>
        <a:p>
          <a:endParaRPr lang="en-US"/>
        </a:p>
      </dgm:t>
    </dgm:pt>
  </dgm:ptLst>
  <dgm:cxnLst>
    <dgm:cxn modelId="{AF9928DF-996C-452B-B522-94D8328757F2}" srcId="{F80F1F37-727D-4BAA-B718-E1B1A7982AF2}" destId="{951B17EB-2481-4960-B892-42356F662532}" srcOrd="2" destOrd="0" parTransId="{368686B3-36FD-42DF-B32D-BFD16365EBEF}" sibTransId="{08C78F28-1F3D-4B11-BA88-445EB3B78897}"/>
    <dgm:cxn modelId="{B5334C99-6D9A-49A0-A3E5-79F33D01353C}" type="presOf" srcId="{B0CE1CED-5822-4D39-A4B5-2A7569FAF886}" destId="{E12DA7B7-DEB4-4779-B213-AED5C6617586}" srcOrd="0" destOrd="0" presId="urn:microsoft.com/office/officeart/2005/8/layout/matrix1"/>
    <dgm:cxn modelId="{5F811E35-8044-4846-B941-05F1BA29B98F}" type="presOf" srcId="{F7869EA1-0A8E-48F1-AB74-125CE3E44C98}" destId="{8DA31DCD-D9F9-453E-B500-855496702652}" srcOrd="1" destOrd="0" presId="urn:microsoft.com/office/officeart/2005/8/layout/matrix1"/>
    <dgm:cxn modelId="{8850F4E9-C41A-4550-BC3F-AA82C0E639A4}" type="presOf" srcId="{AD402947-4E34-4E1E-B0C3-5EB55789CF39}" destId="{F5A440DC-7011-4078-B30E-8B2A942B483C}" srcOrd="1" destOrd="0" presId="urn:microsoft.com/office/officeart/2005/8/layout/matrix1"/>
    <dgm:cxn modelId="{E089C233-3D28-4DF2-AE80-3A17A0EDF375}" srcId="{F80F1F37-727D-4BAA-B718-E1B1A7982AF2}" destId="{A8706DDF-EE4A-4088-BF38-4DF1C1F3BE24}" srcOrd="3" destOrd="0" parTransId="{30F293B7-4801-44DF-83DD-48083EAFBD08}" sibTransId="{C4C14EA9-CB57-4B19-9A6F-80D97BE593C0}"/>
    <dgm:cxn modelId="{B8E4570E-5CD3-4CA8-9D4B-0B85FE57C9C5}" type="presOf" srcId="{951B17EB-2481-4960-B892-42356F662532}" destId="{17EEE374-6B23-439A-AB97-766DE4EF5EA8}" srcOrd="1" destOrd="0" presId="urn:microsoft.com/office/officeart/2005/8/layout/matrix1"/>
    <dgm:cxn modelId="{E1E8F2D3-E6BC-4961-8B68-E28A03401221}" srcId="{F80F1F37-727D-4BAA-B718-E1B1A7982AF2}" destId="{F7869EA1-0A8E-48F1-AB74-125CE3E44C98}" srcOrd="1" destOrd="0" parTransId="{93B3DB22-95FB-496B-B109-E1FE9E2B166A}" sibTransId="{51B00E31-46A8-49A5-A859-16A6C546192B}"/>
    <dgm:cxn modelId="{38467F6B-1D78-4589-B6A2-1942E06A4521}" type="presOf" srcId="{951B17EB-2481-4960-B892-42356F662532}" destId="{A466B104-4332-4F70-B44C-95075AF314D8}" srcOrd="0" destOrd="0" presId="urn:microsoft.com/office/officeart/2005/8/layout/matrix1"/>
    <dgm:cxn modelId="{0FB8F0C4-083A-469D-9292-A83B40214DE9}" type="presOf" srcId="{F80F1F37-727D-4BAA-B718-E1B1A7982AF2}" destId="{EFB44080-20C4-4F94-A585-6D3EC89BFAB9}" srcOrd="0" destOrd="0" presId="urn:microsoft.com/office/officeart/2005/8/layout/matrix1"/>
    <dgm:cxn modelId="{D432EA11-D1DA-45B7-91CD-F61E5D5D6151}" type="presOf" srcId="{AD402947-4E34-4E1E-B0C3-5EB55789CF39}" destId="{DD03213A-F0EA-4BE1-A40F-C803F5D88B19}" srcOrd="0" destOrd="0" presId="urn:microsoft.com/office/officeart/2005/8/layout/matrix1"/>
    <dgm:cxn modelId="{6449F1CF-3401-4C27-8A12-D8FC682EDAB2}" srcId="{F80F1F37-727D-4BAA-B718-E1B1A7982AF2}" destId="{AD402947-4E34-4E1E-B0C3-5EB55789CF39}" srcOrd="0" destOrd="0" parTransId="{03AB1137-5DE0-4356-A973-18E7A19D1A32}" sibTransId="{42707FBA-745E-4404-AACF-44A743122E53}"/>
    <dgm:cxn modelId="{01D27323-2FD5-41D5-8B3E-0290A63F52AF}" srcId="{B0CE1CED-5822-4D39-A4B5-2A7569FAF886}" destId="{F80F1F37-727D-4BAA-B718-E1B1A7982AF2}" srcOrd="0" destOrd="0" parTransId="{57A2D33C-D366-4098-9A3D-854A2EF35EB4}" sibTransId="{3583BFB1-0264-412D-96D6-BA97CFB6BC45}"/>
    <dgm:cxn modelId="{7F8BE58E-0A86-4AD5-BA3F-E3824FA103DA}" type="presOf" srcId="{F7869EA1-0A8E-48F1-AB74-125CE3E44C98}" destId="{0440E136-68AB-484D-9CB1-69E2DDC8A358}" srcOrd="0" destOrd="0" presId="urn:microsoft.com/office/officeart/2005/8/layout/matrix1"/>
    <dgm:cxn modelId="{BD20769C-0CC8-46D7-A859-172964A04078}" type="presOf" srcId="{A8706DDF-EE4A-4088-BF38-4DF1C1F3BE24}" destId="{A39D2ED2-AF30-42B2-BA00-BB59A21A75FF}" srcOrd="0" destOrd="0" presId="urn:microsoft.com/office/officeart/2005/8/layout/matrix1"/>
    <dgm:cxn modelId="{87A33189-3105-4C81-820A-A169015EB62A}" type="presOf" srcId="{A8706DDF-EE4A-4088-BF38-4DF1C1F3BE24}" destId="{A26C4947-6B81-43C3-A4F1-2FD496CC3F8E}" srcOrd="1" destOrd="0" presId="urn:microsoft.com/office/officeart/2005/8/layout/matrix1"/>
    <dgm:cxn modelId="{191DED25-D893-4D87-90B7-CEB9EA00D180}" type="presParOf" srcId="{E12DA7B7-DEB4-4779-B213-AED5C6617586}" destId="{B2CD71C2-3339-456C-853B-9D444C4669BA}" srcOrd="0" destOrd="0" presId="urn:microsoft.com/office/officeart/2005/8/layout/matrix1"/>
    <dgm:cxn modelId="{6180392C-7361-4A4F-9015-40E4A0E670CE}" type="presParOf" srcId="{B2CD71C2-3339-456C-853B-9D444C4669BA}" destId="{DD03213A-F0EA-4BE1-A40F-C803F5D88B19}" srcOrd="0" destOrd="0" presId="urn:microsoft.com/office/officeart/2005/8/layout/matrix1"/>
    <dgm:cxn modelId="{6FED4990-3697-4C0E-BB8A-126132430595}" type="presParOf" srcId="{B2CD71C2-3339-456C-853B-9D444C4669BA}" destId="{F5A440DC-7011-4078-B30E-8B2A942B483C}" srcOrd="1" destOrd="0" presId="urn:microsoft.com/office/officeart/2005/8/layout/matrix1"/>
    <dgm:cxn modelId="{BEBF30BC-D0D0-49EB-B73C-EEC807F69DE7}" type="presParOf" srcId="{B2CD71C2-3339-456C-853B-9D444C4669BA}" destId="{0440E136-68AB-484D-9CB1-69E2DDC8A358}" srcOrd="2" destOrd="0" presId="urn:microsoft.com/office/officeart/2005/8/layout/matrix1"/>
    <dgm:cxn modelId="{0265AFF9-01E7-448E-AF12-BEFE6C696865}" type="presParOf" srcId="{B2CD71C2-3339-456C-853B-9D444C4669BA}" destId="{8DA31DCD-D9F9-453E-B500-855496702652}" srcOrd="3" destOrd="0" presId="urn:microsoft.com/office/officeart/2005/8/layout/matrix1"/>
    <dgm:cxn modelId="{EC572647-7BD6-4DDF-8059-41957C94395F}" type="presParOf" srcId="{B2CD71C2-3339-456C-853B-9D444C4669BA}" destId="{A466B104-4332-4F70-B44C-95075AF314D8}" srcOrd="4" destOrd="0" presId="urn:microsoft.com/office/officeart/2005/8/layout/matrix1"/>
    <dgm:cxn modelId="{76100D8C-C824-40C9-BA99-DB177DEBD8AF}" type="presParOf" srcId="{B2CD71C2-3339-456C-853B-9D444C4669BA}" destId="{17EEE374-6B23-439A-AB97-766DE4EF5EA8}" srcOrd="5" destOrd="0" presId="urn:microsoft.com/office/officeart/2005/8/layout/matrix1"/>
    <dgm:cxn modelId="{44C880F1-3D14-43DC-8F4E-038F32008869}" type="presParOf" srcId="{B2CD71C2-3339-456C-853B-9D444C4669BA}" destId="{A39D2ED2-AF30-42B2-BA00-BB59A21A75FF}" srcOrd="6" destOrd="0" presId="urn:microsoft.com/office/officeart/2005/8/layout/matrix1"/>
    <dgm:cxn modelId="{43FFA893-C8C4-4603-ACE4-F9835A5D7674}" type="presParOf" srcId="{B2CD71C2-3339-456C-853B-9D444C4669BA}" destId="{A26C4947-6B81-43C3-A4F1-2FD496CC3F8E}" srcOrd="7" destOrd="0" presId="urn:microsoft.com/office/officeart/2005/8/layout/matrix1"/>
    <dgm:cxn modelId="{F17DC11E-0702-4CC3-BF77-7FA8EA693487}" type="presParOf" srcId="{E12DA7B7-DEB4-4779-B213-AED5C6617586}" destId="{EFB44080-20C4-4F94-A585-6D3EC89BFAB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7D22EE-CFE3-4D0E-87D3-89F9922B9249}" type="doc">
      <dgm:prSet loTypeId="urn:microsoft.com/office/officeart/2005/8/layout/hProcess9" loCatId="process" qsTypeId="urn:microsoft.com/office/officeart/2005/8/quickstyle/simple1" qsCatId="simple" csTypeId="urn:microsoft.com/office/officeart/2005/8/colors/accent2_2" csCatId="accent2" phldr="1"/>
      <dgm:spPr/>
    </dgm:pt>
    <dgm:pt modelId="{0F7BA2B6-5A86-4150-97D5-E3F5121B5F56}">
      <dgm:prSet phldrT="[Text]" custT="1"/>
      <dgm:spPr>
        <a:solidFill>
          <a:schemeClr val="accent2">
            <a:lumMod val="60000"/>
            <a:lumOff val="40000"/>
          </a:schemeClr>
        </a:solidFill>
      </dgm:spPr>
      <dgm:t>
        <a:bodyPr/>
        <a:lstStyle/>
        <a:p>
          <a:r>
            <a:rPr lang="en-US" sz="1800" dirty="0" smtClean="0">
              <a:latin typeface="Arial Narrow" pitchFamily="34" charset="0"/>
              <a:cs typeface="Calibri" pitchFamily="34" charset="0"/>
            </a:rPr>
            <a:t>Petition</a:t>
          </a:r>
          <a:endParaRPr lang="en-US" sz="1800" dirty="0">
            <a:latin typeface="Arial Narrow" pitchFamily="34" charset="0"/>
            <a:cs typeface="Calibri" pitchFamily="34" charset="0"/>
          </a:endParaRPr>
        </a:p>
      </dgm:t>
    </dgm:pt>
    <dgm:pt modelId="{CA2CF09F-0370-4F92-8E0B-89BC362787C6}" type="parTrans" cxnId="{D69647EB-F826-4223-BAA9-6BEFB5921134}">
      <dgm:prSet/>
      <dgm:spPr/>
      <dgm:t>
        <a:bodyPr/>
        <a:lstStyle/>
        <a:p>
          <a:endParaRPr lang="en-US"/>
        </a:p>
      </dgm:t>
    </dgm:pt>
    <dgm:pt modelId="{13C56123-B992-49C2-BEAD-013054C0E265}" type="sibTrans" cxnId="{D69647EB-F826-4223-BAA9-6BEFB5921134}">
      <dgm:prSet/>
      <dgm:spPr/>
      <dgm:t>
        <a:bodyPr/>
        <a:lstStyle/>
        <a:p>
          <a:endParaRPr lang="en-US"/>
        </a:p>
      </dgm:t>
    </dgm:pt>
    <dgm:pt modelId="{EC241DBA-C6E5-408C-8C64-7BB4526A60B8}">
      <dgm:prSet phldrT="[Text]" custT="1"/>
      <dgm:spPr>
        <a:solidFill>
          <a:schemeClr val="accent2">
            <a:lumMod val="60000"/>
            <a:lumOff val="40000"/>
          </a:schemeClr>
        </a:solidFill>
      </dgm:spPr>
      <dgm:t>
        <a:bodyPr/>
        <a:lstStyle/>
        <a:p>
          <a:r>
            <a:rPr lang="en-US" sz="1600" dirty="0" smtClean="0">
              <a:latin typeface="Arial Narrow" pitchFamily="34" charset="0"/>
              <a:cs typeface="Calibri" pitchFamily="34" charset="0"/>
            </a:rPr>
            <a:t>PO Prelim. Response</a:t>
          </a:r>
          <a:endParaRPr lang="en-US" sz="1600" dirty="0">
            <a:latin typeface="Arial Narrow" pitchFamily="34" charset="0"/>
            <a:cs typeface="Calibri" pitchFamily="34" charset="0"/>
          </a:endParaRPr>
        </a:p>
      </dgm:t>
    </dgm:pt>
    <dgm:pt modelId="{7B8A7CFB-800B-4C01-B445-7990505CEA3E}" type="parTrans" cxnId="{63147471-C692-4DB9-B120-D5F595EFF700}">
      <dgm:prSet/>
      <dgm:spPr/>
      <dgm:t>
        <a:bodyPr/>
        <a:lstStyle/>
        <a:p>
          <a:endParaRPr lang="en-US"/>
        </a:p>
      </dgm:t>
    </dgm:pt>
    <dgm:pt modelId="{71937DCA-1D7D-48B9-BB96-9F968C8751A2}" type="sibTrans" cxnId="{63147471-C692-4DB9-B120-D5F595EFF700}">
      <dgm:prSet/>
      <dgm:spPr/>
      <dgm:t>
        <a:bodyPr/>
        <a:lstStyle/>
        <a:p>
          <a:endParaRPr lang="en-US"/>
        </a:p>
      </dgm:t>
    </dgm:pt>
    <dgm:pt modelId="{B2B835DA-4A49-4A90-945F-6DC8514E4DCB}">
      <dgm:prSet phldrT="[Text]" custT="1"/>
      <dgm:spPr/>
      <dgm:t>
        <a:bodyPr/>
        <a:lstStyle/>
        <a:p>
          <a:r>
            <a:rPr lang="en-US" sz="1600" dirty="0" smtClean="0">
              <a:latin typeface="Arial Narrow" pitchFamily="34" charset="0"/>
              <a:cs typeface="Calibri" pitchFamily="34" charset="0"/>
            </a:rPr>
            <a:t>Decision/ Institution</a:t>
          </a:r>
        </a:p>
      </dgm:t>
    </dgm:pt>
    <dgm:pt modelId="{33CAFA2A-A5F8-4D47-926A-B3109A65399E}" type="parTrans" cxnId="{3AA15D96-BC51-423A-80C3-4FF853A69F63}">
      <dgm:prSet/>
      <dgm:spPr/>
      <dgm:t>
        <a:bodyPr/>
        <a:lstStyle/>
        <a:p>
          <a:endParaRPr lang="en-US"/>
        </a:p>
      </dgm:t>
    </dgm:pt>
    <dgm:pt modelId="{67802064-C31E-4295-84D9-9EFC638E6C2B}" type="sibTrans" cxnId="{3AA15D96-BC51-423A-80C3-4FF853A69F63}">
      <dgm:prSet/>
      <dgm:spPr/>
      <dgm:t>
        <a:bodyPr/>
        <a:lstStyle/>
        <a:p>
          <a:endParaRPr lang="en-US"/>
        </a:p>
      </dgm:t>
    </dgm:pt>
    <dgm:pt modelId="{862B58A5-86D5-42CF-AE2B-58FF3CA578E3}">
      <dgm:prSet phldrT="[Text]" custT="1"/>
      <dgm:spPr/>
      <dgm:t>
        <a:bodyPr/>
        <a:lstStyle/>
        <a:p>
          <a:r>
            <a:rPr lang="en-US" sz="1600" dirty="0" smtClean="0">
              <a:latin typeface="Arial Narrow" pitchFamily="34" charset="0"/>
            </a:rPr>
            <a:t>PO Response/ Motion to Amend</a:t>
          </a:r>
          <a:endParaRPr lang="en-US" sz="1600" dirty="0">
            <a:latin typeface="Arial Narrow" pitchFamily="34" charset="0"/>
          </a:endParaRPr>
        </a:p>
      </dgm:t>
    </dgm:pt>
    <dgm:pt modelId="{62AF2047-5EEE-4981-8350-3AB5B8B6AE9C}" type="parTrans" cxnId="{6285FB4E-B486-4510-93E0-3C046642632B}">
      <dgm:prSet/>
      <dgm:spPr/>
      <dgm:t>
        <a:bodyPr/>
        <a:lstStyle/>
        <a:p>
          <a:endParaRPr lang="en-US"/>
        </a:p>
      </dgm:t>
    </dgm:pt>
    <dgm:pt modelId="{209652A0-2A91-4CEB-B18C-EDF64CD44D45}" type="sibTrans" cxnId="{6285FB4E-B486-4510-93E0-3C046642632B}">
      <dgm:prSet/>
      <dgm:spPr/>
      <dgm:t>
        <a:bodyPr/>
        <a:lstStyle/>
        <a:p>
          <a:endParaRPr lang="en-US"/>
        </a:p>
      </dgm:t>
    </dgm:pt>
    <dgm:pt modelId="{CAF22475-92D8-4F6D-A88B-2A37491DA508}">
      <dgm:prSet phldrT="[Text]" custT="1"/>
      <dgm:spPr/>
      <dgm:t>
        <a:bodyPr/>
        <a:lstStyle/>
        <a:p>
          <a:r>
            <a:rPr lang="en-US" sz="1600" smtClean="0">
              <a:latin typeface="Arial Narrow" pitchFamily="34" charset="0"/>
            </a:rPr>
            <a:t>Petitioner Reply</a:t>
          </a:r>
          <a:r>
            <a:rPr lang="en-US" sz="1600" dirty="0" smtClean="0">
              <a:latin typeface="Arial Narrow" pitchFamily="34" charset="0"/>
            </a:rPr>
            <a:t>/  Opposit.</a:t>
          </a:r>
          <a:endParaRPr lang="en-US" sz="1600" dirty="0">
            <a:latin typeface="Arial Narrow" pitchFamily="34" charset="0"/>
          </a:endParaRPr>
        </a:p>
      </dgm:t>
    </dgm:pt>
    <dgm:pt modelId="{A210276B-CF9E-4ED6-9A37-4889640F39AD}" type="parTrans" cxnId="{BC6AC857-5652-47E4-A90D-41AAD80094A1}">
      <dgm:prSet/>
      <dgm:spPr/>
      <dgm:t>
        <a:bodyPr/>
        <a:lstStyle/>
        <a:p>
          <a:endParaRPr lang="en-US"/>
        </a:p>
      </dgm:t>
    </dgm:pt>
    <dgm:pt modelId="{AB43C9F5-9CB5-4C73-9C00-20AFE6661C7B}" type="sibTrans" cxnId="{BC6AC857-5652-47E4-A90D-41AAD80094A1}">
      <dgm:prSet/>
      <dgm:spPr/>
      <dgm:t>
        <a:bodyPr/>
        <a:lstStyle/>
        <a:p>
          <a:endParaRPr lang="en-US"/>
        </a:p>
      </dgm:t>
    </dgm:pt>
    <dgm:pt modelId="{FAD63893-9D6C-4846-866C-57D9B937E372}">
      <dgm:prSet phldrT="[Text]"/>
      <dgm:spPr/>
      <dgm:t>
        <a:bodyPr/>
        <a:lstStyle/>
        <a:p>
          <a:r>
            <a:rPr lang="en-US" dirty="0" smtClean="0">
              <a:latin typeface="Arial Narrow" pitchFamily="34" charset="0"/>
            </a:rPr>
            <a:t>PO Reply</a:t>
          </a:r>
          <a:endParaRPr lang="en-US" dirty="0">
            <a:latin typeface="Arial Narrow" pitchFamily="34" charset="0"/>
          </a:endParaRPr>
        </a:p>
      </dgm:t>
    </dgm:pt>
    <dgm:pt modelId="{67CF35B2-956A-4D2A-8FC6-5EF8579CE565}" type="parTrans" cxnId="{AA1159F4-950F-43C3-8986-54FEF72A3613}">
      <dgm:prSet/>
      <dgm:spPr/>
      <dgm:t>
        <a:bodyPr/>
        <a:lstStyle/>
        <a:p>
          <a:endParaRPr lang="en-US"/>
        </a:p>
      </dgm:t>
    </dgm:pt>
    <dgm:pt modelId="{44C9869F-6003-4865-9E97-87CF0E35227B}" type="sibTrans" cxnId="{AA1159F4-950F-43C3-8986-54FEF72A3613}">
      <dgm:prSet/>
      <dgm:spPr/>
      <dgm:t>
        <a:bodyPr/>
        <a:lstStyle/>
        <a:p>
          <a:endParaRPr lang="en-US"/>
        </a:p>
      </dgm:t>
    </dgm:pt>
    <dgm:pt modelId="{DE50A372-5A0B-4C6C-A680-4CE6392B4216}">
      <dgm:prSet phldrT="[Text]" custT="1"/>
      <dgm:spPr/>
      <dgm:t>
        <a:bodyPr/>
        <a:lstStyle/>
        <a:p>
          <a:r>
            <a:rPr lang="en-US" sz="1800" dirty="0" smtClean="0">
              <a:latin typeface="Arial Narrow" pitchFamily="34" charset="0"/>
            </a:rPr>
            <a:t>Oral Hearing</a:t>
          </a:r>
          <a:endParaRPr lang="en-US" sz="1800" dirty="0">
            <a:latin typeface="Arial Narrow" pitchFamily="34" charset="0"/>
          </a:endParaRPr>
        </a:p>
      </dgm:t>
    </dgm:pt>
    <dgm:pt modelId="{B0B6A103-CAA1-4184-A3F6-D55AC1B90517}" type="parTrans" cxnId="{5BFA2C8D-B36E-4A73-AC49-C0D20F257813}">
      <dgm:prSet/>
      <dgm:spPr/>
      <dgm:t>
        <a:bodyPr/>
        <a:lstStyle/>
        <a:p>
          <a:endParaRPr lang="en-US"/>
        </a:p>
      </dgm:t>
    </dgm:pt>
    <dgm:pt modelId="{D4539B15-EE51-473B-8A83-DF47C7BF2D3E}" type="sibTrans" cxnId="{5BFA2C8D-B36E-4A73-AC49-C0D20F257813}">
      <dgm:prSet/>
      <dgm:spPr/>
      <dgm:t>
        <a:bodyPr/>
        <a:lstStyle/>
        <a:p>
          <a:endParaRPr lang="en-US"/>
        </a:p>
      </dgm:t>
    </dgm:pt>
    <dgm:pt modelId="{4B86C7A2-6921-4DAB-8644-CB8CA4A3008B}">
      <dgm:prSet phldrT="[Text]"/>
      <dgm:spPr/>
      <dgm:t>
        <a:bodyPr/>
        <a:lstStyle/>
        <a:p>
          <a:r>
            <a:rPr lang="en-US" dirty="0" smtClean="0">
              <a:latin typeface="Arial Narrow" pitchFamily="34" charset="0"/>
            </a:rPr>
            <a:t>Final Written Decision</a:t>
          </a:r>
          <a:endParaRPr lang="en-US" dirty="0">
            <a:latin typeface="Arial Narrow" pitchFamily="34" charset="0"/>
          </a:endParaRPr>
        </a:p>
      </dgm:t>
    </dgm:pt>
    <dgm:pt modelId="{DE256F4A-4A0C-4DAC-855B-984C51D83812}" type="parTrans" cxnId="{E74E3978-1F3A-4775-8A49-D9D851A6E31D}">
      <dgm:prSet/>
      <dgm:spPr/>
      <dgm:t>
        <a:bodyPr/>
        <a:lstStyle/>
        <a:p>
          <a:endParaRPr lang="en-US"/>
        </a:p>
      </dgm:t>
    </dgm:pt>
    <dgm:pt modelId="{7A411E7A-7AEB-4451-8ECF-A0C9798D4DD8}" type="sibTrans" cxnId="{E74E3978-1F3A-4775-8A49-D9D851A6E31D}">
      <dgm:prSet/>
      <dgm:spPr/>
      <dgm:t>
        <a:bodyPr/>
        <a:lstStyle/>
        <a:p>
          <a:endParaRPr lang="en-US"/>
        </a:p>
      </dgm:t>
    </dgm:pt>
    <dgm:pt modelId="{BA26556A-F81A-4A82-B4F8-A55E111B3847}" type="pres">
      <dgm:prSet presAssocID="{917D22EE-CFE3-4D0E-87D3-89F9922B9249}" presName="CompostProcess" presStyleCnt="0">
        <dgm:presLayoutVars>
          <dgm:dir/>
          <dgm:resizeHandles val="exact"/>
        </dgm:presLayoutVars>
      </dgm:prSet>
      <dgm:spPr/>
    </dgm:pt>
    <dgm:pt modelId="{1EBFDDF8-2EDE-4367-9FFB-48EFEFA3709F}" type="pres">
      <dgm:prSet presAssocID="{917D22EE-CFE3-4D0E-87D3-89F9922B9249}" presName="arrow" presStyleLbl="bgShp" presStyleIdx="0" presStyleCnt="1" custScaleX="110000"/>
      <dgm:spPr/>
    </dgm:pt>
    <dgm:pt modelId="{FE1FFDC4-222D-4D4B-9A0D-F515926B86E6}" type="pres">
      <dgm:prSet presAssocID="{917D22EE-CFE3-4D0E-87D3-89F9922B9249}" presName="linearProcess" presStyleCnt="0"/>
      <dgm:spPr/>
    </dgm:pt>
    <dgm:pt modelId="{EB0A6D00-0134-45E6-B298-0CAB68913760}" type="pres">
      <dgm:prSet presAssocID="{0F7BA2B6-5A86-4150-97D5-E3F5121B5F56}" presName="textNode" presStyleLbl="node1" presStyleIdx="0" presStyleCnt="8">
        <dgm:presLayoutVars>
          <dgm:bulletEnabled val="1"/>
        </dgm:presLayoutVars>
      </dgm:prSet>
      <dgm:spPr/>
      <dgm:t>
        <a:bodyPr/>
        <a:lstStyle/>
        <a:p>
          <a:endParaRPr lang="en-US"/>
        </a:p>
      </dgm:t>
    </dgm:pt>
    <dgm:pt modelId="{0C7D662B-4C7B-4A99-A4B0-95F24449AFD0}" type="pres">
      <dgm:prSet presAssocID="{13C56123-B992-49C2-BEAD-013054C0E265}" presName="sibTrans" presStyleCnt="0"/>
      <dgm:spPr/>
    </dgm:pt>
    <dgm:pt modelId="{4003E670-7F72-4F7C-A3DD-70AA58967EB5}" type="pres">
      <dgm:prSet presAssocID="{EC241DBA-C6E5-408C-8C64-7BB4526A60B8}" presName="textNode" presStyleLbl="node1" presStyleIdx="1" presStyleCnt="8">
        <dgm:presLayoutVars>
          <dgm:bulletEnabled val="1"/>
        </dgm:presLayoutVars>
      </dgm:prSet>
      <dgm:spPr/>
      <dgm:t>
        <a:bodyPr/>
        <a:lstStyle/>
        <a:p>
          <a:endParaRPr lang="en-US"/>
        </a:p>
      </dgm:t>
    </dgm:pt>
    <dgm:pt modelId="{9C8DBD06-ED30-4AF2-AFAD-4ECE8764CC57}" type="pres">
      <dgm:prSet presAssocID="{71937DCA-1D7D-48B9-BB96-9F968C8751A2}" presName="sibTrans" presStyleCnt="0"/>
      <dgm:spPr/>
    </dgm:pt>
    <dgm:pt modelId="{5DFA24DD-9E35-49B5-A328-B6158597CFCA}" type="pres">
      <dgm:prSet presAssocID="{B2B835DA-4A49-4A90-945F-6DC8514E4DCB}" presName="textNode" presStyleLbl="node1" presStyleIdx="2" presStyleCnt="8">
        <dgm:presLayoutVars>
          <dgm:bulletEnabled val="1"/>
        </dgm:presLayoutVars>
      </dgm:prSet>
      <dgm:spPr/>
      <dgm:t>
        <a:bodyPr/>
        <a:lstStyle/>
        <a:p>
          <a:endParaRPr lang="en-US"/>
        </a:p>
      </dgm:t>
    </dgm:pt>
    <dgm:pt modelId="{7853ED14-DE0F-4998-B3C0-A03EE9F85215}" type="pres">
      <dgm:prSet presAssocID="{67802064-C31E-4295-84D9-9EFC638E6C2B}" presName="sibTrans" presStyleCnt="0"/>
      <dgm:spPr/>
    </dgm:pt>
    <dgm:pt modelId="{C908C166-4627-499A-B1A1-5A44419FA88A}" type="pres">
      <dgm:prSet presAssocID="{862B58A5-86D5-42CF-AE2B-58FF3CA578E3}" presName="textNode" presStyleLbl="node1" presStyleIdx="3" presStyleCnt="8">
        <dgm:presLayoutVars>
          <dgm:bulletEnabled val="1"/>
        </dgm:presLayoutVars>
      </dgm:prSet>
      <dgm:spPr/>
      <dgm:t>
        <a:bodyPr/>
        <a:lstStyle/>
        <a:p>
          <a:endParaRPr lang="en-US"/>
        </a:p>
      </dgm:t>
    </dgm:pt>
    <dgm:pt modelId="{68ADB2D1-9958-456A-A457-8B7C82EB2A1E}" type="pres">
      <dgm:prSet presAssocID="{209652A0-2A91-4CEB-B18C-EDF64CD44D45}" presName="sibTrans" presStyleCnt="0"/>
      <dgm:spPr/>
    </dgm:pt>
    <dgm:pt modelId="{75920B83-A060-4C61-BE01-0481C04365CF}" type="pres">
      <dgm:prSet presAssocID="{CAF22475-92D8-4F6D-A88B-2A37491DA508}" presName="textNode" presStyleLbl="node1" presStyleIdx="4" presStyleCnt="8">
        <dgm:presLayoutVars>
          <dgm:bulletEnabled val="1"/>
        </dgm:presLayoutVars>
      </dgm:prSet>
      <dgm:spPr/>
      <dgm:t>
        <a:bodyPr/>
        <a:lstStyle/>
        <a:p>
          <a:endParaRPr lang="en-US"/>
        </a:p>
      </dgm:t>
    </dgm:pt>
    <dgm:pt modelId="{17D0DD24-69C3-4DAB-B153-C6E8389ABC2B}" type="pres">
      <dgm:prSet presAssocID="{AB43C9F5-9CB5-4C73-9C00-20AFE6661C7B}" presName="sibTrans" presStyleCnt="0"/>
      <dgm:spPr/>
    </dgm:pt>
    <dgm:pt modelId="{178F0CB8-E0E8-49BC-8943-D1DF7A2B69ED}" type="pres">
      <dgm:prSet presAssocID="{FAD63893-9D6C-4846-866C-57D9B937E372}" presName="textNode" presStyleLbl="node1" presStyleIdx="5" presStyleCnt="8">
        <dgm:presLayoutVars>
          <dgm:bulletEnabled val="1"/>
        </dgm:presLayoutVars>
      </dgm:prSet>
      <dgm:spPr/>
      <dgm:t>
        <a:bodyPr/>
        <a:lstStyle/>
        <a:p>
          <a:endParaRPr lang="en-US"/>
        </a:p>
      </dgm:t>
    </dgm:pt>
    <dgm:pt modelId="{AB1DECBC-32BC-4F0E-BAC8-8211ACCCD929}" type="pres">
      <dgm:prSet presAssocID="{44C9869F-6003-4865-9E97-87CF0E35227B}" presName="sibTrans" presStyleCnt="0"/>
      <dgm:spPr/>
    </dgm:pt>
    <dgm:pt modelId="{58D2B9C4-F264-4AA4-A72A-1E2DB1B29115}" type="pres">
      <dgm:prSet presAssocID="{DE50A372-5A0B-4C6C-A680-4CE6392B4216}" presName="textNode" presStyleLbl="node1" presStyleIdx="6" presStyleCnt="8">
        <dgm:presLayoutVars>
          <dgm:bulletEnabled val="1"/>
        </dgm:presLayoutVars>
      </dgm:prSet>
      <dgm:spPr/>
      <dgm:t>
        <a:bodyPr/>
        <a:lstStyle/>
        <a:p>
          <a:endParaRPr lang="en-US"/>
        </a:p>
      </dgm:t>
    </dgm:pt>
    <dgm:pt modelId="{B6344470-1B47-4CE0-A85E-188CFFE011B6}" type="pres">
      <dgm:prSet presAssocID="{D4539B15-EE51-473B-8A83-DF47C7BF2D3E}" presName="sibTrans" presStyleCnt="0"/>
      <dgm:spPr/>
    </dgm:pt>
    <dgm:pt modelId="{8A9A9D6F-A92F-4ACB-8A23-CCD3036D3A8E}" type="pres">
      <dgm:prSet presAssocID="{4B86C7A2-6921-4DAB-8644-CB8CA4A3008B}" presName="textNode" presStyleLbl="node1" presStyleIdx="7" presStyleCnt="8">
        <dgm:presLayoutVars>
          <dgm:bulletEnabled val="1"/>
        </dgm:presLayoutVars>
      </dgm:prSet>
      <dgm:spPr/>
      <dgm:t>
        <a:bodyPr/>
        <a:lstStyle/>
        <a:p>
          <a:endParaRPr lang="en-US"/>
        </a:p>
      </dgm:t>
    </dgm:pt>
  </dgm:ptLst>
  <dgm:cxnLst>
    <dgm:cxn modelId="{F4367DBE-9AF8-453A-BDB2-E411DDF355A6}" type="presOf" srcId="{4B86C7A2-6921-4DAB-8644-CB8CA4A3008B}" destId="{8A9A9D6F-A92F-4ACB-8A23-CCD3036D3A8E}" srcOrd="0" destOrd="0" presId="urn:microsoft.com/office/officeart/2005/8/layout/hProcess9"/>
    <dgm:cxn modelId="{6285FB4E-B486-4510-93E0-3C046642632B}" srcId="{917D22EE-CFE3-4D0E-87D3-89F9922B9249}" destId="{862B58A5-86D5-42CF-AE2B-58FF3CA578E3}" srcOrd="3" destOrd="0" parTransId="{62AF2047-5EEE-4981-8350-3AB5B8B6AE9C}" sibTransId="{209652A0-2A91-4CEB-B18C-EDF64CD44D45}"/>
    <dgm:cxn modelId="{D69647EB-F826-4223-BAA9-6BEFB5921134}" srcId="{917D22EE-CFE3-4D0E-87D3-89F9922B9249}" destId="{0F7BA2B6-5A86-4150-97D5-E3F5121B5F56}" srcOrd="0" destOrd="0" parTransId="{CA2CF09F-0370-4F92-8E0B-89BC362787C6}" sibTransId="{13C56123-B992-49C2-BEAD-013054C0E265}"/>
    <dgm:cxn modelId="{3AA15D96-BC51-423A-80C3-4FF853A69F63}" srcId="{917D22EE-CFE3-4D0E-87D3-89F9922B9249}" destId="{B2B835DA-4A49-4A90-945F-6DC8514E4DCB}" srcOrd="2" destOrd="0" parTransId="{33CAFA2A-A5F8-4D47-926A-B3109A65399E}" sibTransId="{67802064-C31E-4295-84D9-9EFC638E6C2B}"/>
    <dgm:cxn modelId="{E74E3978-1F3A-4775-8A49-D9D851A6E31D}" srcId="{917D22EE-CFE3-4D0E-87D3-89F9922B9249}" destId="{4B86C7A2-6921-4DAB-8644-CB8CA4A3008B}" srcOrd="7" destOrd="0" parTransId="{DE256F4A-4A0C-4DAC-855B-984C51D83812}" sibTransId="{7A411E7A-7AEB-4451-8ECF-A0C9798D4DD8}"/>
    <dgm:cxn modelId="{AA1159F4-950F-43C3-8986-54FEF72A3613}" srcId="{917D22EE-CFE3-4D0E-87D3-89F9922B9249}" destId="{FAD63893-9D6C-4846-866C-57D9B937E372}" srcOrd="5" destOrd="0" parTransId="{67CF35B2-956A-4D2A-8FC6-5EF8579CE565}" sibTransId="{44C9869F-6003-4865-9E97-87CF0E35227B}"/>
    <dgm:cxn modelId="{7DD2B8CE-7E79-42EB-9008-20A463ECCD8B}" type="presOf" srcId="{CAF22475-92D8-4F6D-A88B-2A37491DA508}" destId="{75920B83-A060-4C61-BE01-0481C04365CF}" srcOrd="0" destOrd="0" presId="urn:microsoft.com/office/officeart/2005/8/layout/hProcess9"/>
    <dgm:cxn modelId="{1A5B7ECC-8B2D-4B92-9725-E77E15471D54}" type="presOf" srcId="{917D22EE-CFE3-4D0E-87D3-89F9922B9249}" destId="{BA26556A-F81A-4A82-B4F8-A55E111B3847}" srcOrd="0" destOrd="0" presId="urn:microsoft.com/office/officeart/2005/8/layout/hProcess9"/>
    <dgm:cxn modelId="{5BFA2C8D-B36E-4A73-AC49-C0D20F257813}" srcId="{917D22EE-CFE3-4D0E-87D3-89F9922B9249}" destId="{DE50A372-5A0B-4C6C-A680-4CE6392B4216}" srcOrd="6" destOrd="0" parTransId="{B0B6A103-CAA1-4184-A3F6-D55AC1B90517}" sibTransId="{D4539B15-EE51-473B-8A83-DF47C7BF2D3E}"/>
    <dgm:cxn modelId="{BC6AC857-5652-47E4-A90D-41AAD80094A1}" srcId="{917D22EE-CFE3-4D0E-87D3-89F9922B9249}" destId="{CAF22475-92D8-4F6D-A88B-2A37491DA508}" srcOrd="4" destOrd="0" parTransId="{A210276B-CF9E-4ED6-9A37-4889640F39AD}" sibTransId="{AB43C9F5-9CB5-4C73-9C00-20AFE6661C7B}"/>
    <dgm:cxn modelId="{A7E0BBF1-C67F-4CFE-A16C-F31EFBB18E5A}" type="presOf" srcId="{EC241DBA-C6E5-408C-8C64-7BB4526A60B8}" destId="{4003E670-7F72-4F7C-A3DD-70AA58967EB5}" srcOrd="0" destOrd="0" presId="urn:microsoft.com/office/officeart/2005/8/layout/hProcess9"/>
    <dgm:cxn modelId="{63147471-C692-4DB9-B120-D5F595EFF700}" srcId="{917D22EE-CFE3-4D0E-87D3-89F9922B9249}" destId="{EC241DBA-C6E5-408C-8C64-7BB4526A60B8}" srcOrd="1" destOrd="0" parTransId="{7B8A7CFB-800B-4C01-B445-7990505CEA3E}" sibTransId="{71937DCA-1D7D-48B9-BB96-9F968C8751A2}"/>
    <dgm:cxn modelId="{2E4DD8B5-04A5-4F73-8048-3E43F9C1114D}" type="presOf" srcId="{862B58A5-86D5-42CF-AE2B-58FF3CA578E3}" destId="{C908C166-4627-499A-B1A1-5A44419FA88A}" srcOrd="0" destOrd="0" presId="urn:microsoft.com/office/officeart/2005/8/layout/hProcess9"/>
    <dgm:cxn modelId="{637938F0-1574-4FC0-A7F5-D268B492E247}" type="presOf" srcId="{FAD63893-9D6C-4846-866C-57D9B937E372}" destId="{178F0CB8-E0E8-49BC-8943-D1DF7A2B69ED}" srcOrd="0" destOrd="0" presId="urn:microsoft.com/office/officeart/2005/8/layout/hProcess9"/>
    <dgm:cxn modelId="{4DABE5A7-0413-47DE-82D7-7EABD6432020}" type="presOf" srcId="{B2B835DA-4A49-4A90-945F-6DC8514E4DCB}" destId="{5DFA24DD-9E35-49B5-A328-B6158597CFCA}" srcOrd="0" destOrd="0" presId="urn:microsoft.com/office/officeart/2005/8/layout/hProcess9"/>
    <dgm:cxn modelId="{F2B5E9A8-1CD9-4FE8-8158-C795F265E1DD}" type="presOf" srcId="{DE50A372-5A0B-4C6C-A680-4CE6392B4216}" destId="{58D2B9C4-F264-4AA4-A72A-1E2DB1B29115}" srcOrd="0" destOrd="0" presId="urn:microsoft.com/office/officeart/2005/8/layout/hProcess9"/>
    <dgm:cxn modelId="{EB7CE9D5-22DC-48BC-B5C6-864191B44B1A}" type="presOf" srcId="{0F7BA2B6-5A86-4150-97D5-E3F5121B5F56}" destId="{EB0A6D00-0134-45E6-B298-0CAB68913760}" srcOrd="0" destOrd="0" presId="urn:microsoft.com/office/officeart/2005/8/layout/hProcess9"/>
    <dgm:cxn modelId="{2E873212-ADF3-4C5E-896D-413E05D25356}" type="presParOf" srcId="{BA26556A-F81A-4A82-B4F8-A55E111B3847}" destId="{1EBFDDF8-2EDE-4367-9FFB-48EFEFA3709F}" srcOrd="0" destOrd="0" presId="urn:microsoft.com/office/officeart/2005/8/layout/hProcess9"/>
    <dgm:cxn modelId="{8F0C4495-0D18-4E14-94A3-11D2C1ADD115}" type="presParOf" srcId="{BA26556A-F81A-4A82-B4F8-A55E111B3847}" destId="{FE1FFDC4-222D-4D4B-9A0D-F515926B86E6}" srcOrd="1" destOrd="0" presId="urn:microsoft.com/office/officeart/2005/8/layout/hProcess9"/>
    <dgm:cxn modelId="{C5EEF15F-2044-4B34-B886-A163DA61F112}" type="presParOf" srcId="{FE1FFDC4-222D-4D4B-9A0D-F515926B86E6}" destId="{EB0A6D00-0134-45E6-B298-0CAB68913760}" srcOrd="0" destOrd="0" presId="urn:microsoft.com/office/officeart/2005/8/layout/hProcess9"/>
    <dgm:cxn modelId="{C59DC1F5-65B2-4DB5-BF96-622A9A1A62E9}" type="presParOf" srcId="{FE1FFDC4-222D-4D4B-9A0D-F515926B86E6}" destId="{0C7D662B-4C7B-4A99-A4B0-95F24449AFD0}" srcOrd="1" destOrd="0" presId="urn:microsoft.com/office/officeart/2005/8/layout/hProcess9"/>
    <dgm:cxn modelId="{3F59393A-D667-480E-AAF0-26508D29E5BA}" type="presParOf" srcId="{FE1FFDC4-222D-4D4B-9A0D-F515926B86E6}" destId="{4003E670-7F72-4F7C-A3DD-70AA58967EB5}" srcOrd="2" destOrd="0" presId="urn:microsoft.com/office/officeart/2005/8/layout/hProcess9"/>
    <dgm:cxn modelId="{72322BC3-D0AF-492E-8D2A-87F48CEA93A3}" type="presParOf" srcId="{FE1FFDC4-222D-4D4B-9A0D-F515926B86E6}" destId="{9C8DBD06-ED30-4AF2-AFAD-4ECE8764CC57}" srcOrd="3" destOrd="0" presId="urn:microsoft.com/office/officeart/2005/8/layout/hProcess9"/>
    <dgm:cxn modelId="{989F37B6-701D-4913-A63C-EAB3972A7731}" type="presParOf" srcId="{FE1FFDC4-222D-4D4B-9A0D-F515926B86E6}" destId="{5DFA24DD-9E35-49B5-A328-B6158597CFCA}" srcOrd="4" destOrd="0" presId="urn:microsoft.com/office/officeart/2005/8/layout/hProcess9"/>
    <dgm:cxn modelId="{396B47C4-FA8A-4475-B9BD-BFCCCEFABAF3}" type="presParOf" srcId="{FE1FFDC4-222D-4D4B-9A0D-F515926B86E6}" destId="{7853ED14-DE0F-4998-B3C0-A03EE9F85215}" srcOrd="5" destOrd="0" presId="urn:microsoft.com/office/officeart/2005/8/layout/hProcess9"/>
    <dgm:cxn modelId="{6FE670E4-2B7B-461E-B4BC-23027D61C17E}" type="presParOf" srcId="{FE1FFDC4-222D-4D4B-9A0D-F515926B86E6}" destId="{C908C166-4627-499A-B1A1-5A44419FA88A}" srcOrd="6" destOrd="0" presId="urn:microsoft.com/office/officeart/2005/8/layout/hProcess9"/>
    <dgm:cxn modelId="{7E786295-C30E-4438-B351-0A217678D588}" type="presParOf" srcId="{FE1FFDC4-222D-4D4B-9A0D-F515926B86E6}" destId="{68ADB2D1-9958-456A-A457-8B7C82EB2A1E}" srcOrd="7" destOrd="0" presId="urn:microsoft.com/office/officeart/2005/8/layout/hProcess9"/>
    <dgm:cxn modelId="{4AEAD127-8B14-4BC5-A960-AD8D413C8096}" type="presParOf" srcId="{FE1FFDC4-222D-4D4B-9A0D-F515926B86E6}" destId="{75920B83-A060-4C61-BE01-0481C04365CF}" srcOrd="8" destOrd="0" presId="urn:microsoft.com/office/officeart/2005/8/layout/hProcess9"/>
    <dgm:cxn modelId="{02139085-B404-4A88-8C5D-9ADFE7FAF661}" type="presParOf" srcId="{FE1FFDC4-222D-4D4B-9A0D-F515926B86E6}" destId="{17D0DD24-69C3-4DAB-B153-C6E8389ABC2B}" srcOrd="9" destOrd="0" presId="urn:microsoft.com/office/officeart/2005/8/layout/hProcess9"/>
    <dgm:cxn modelId="{0F694841-8899-4977-A3F4-7BA508B69EDE}" type="presParOf" srcId="{FE1FFDC4-222D-4D4B-9A0D-F515926B86E6}" destId="{178F0CB8-E0E8-49BC-8943-D1DF7A2B69ED}" srcOrd="10" destOrd="0" presId="urn:microsoft.com/office/officeart/2005/8/layout/hProcess9"/>
    <dgm:cxn modelId="{BD4996BA-D3EE-42D6-AF26-16ABBFD015B4}" type="presParOf" srcId="{FE1FFDC4-222D-4D4B-9A0D-F515926B86E6}" destId="{AB1DECBC-32BC-4F0E-BAC8-8211ACCCD929}" srcOrd="11" destOrd="0" presId="urn:microsoft.com/office/officeart/2005/8/layout/hProcess9"/>
    <dgm:cxn modelId="{EF3F39CF-7E1E-4871-B1F2-A12099097A8A}" type="presParOf" srcId="{FE1FFDC4-222D-4D4B-9A0D-F515926B86E6}" destId="{58D2B9C4-F264-4AA4-A72A-1E2DB1B29115}" srcOrd="12" destOrd="0" presId="urn:microsoft.com/office/officeart/2005/8/layout/hProcess9"/>
    <dgm:cxn modelId="{BB282ADD-D4D6-4920-B3E3-71C90EABA95C}" type="presParOf" srcId="{FE1FFDC4-222D-4D4B-9A0D-F515926B86E6}" destId="{B6344470-1B47-4CE0-A85E-188CFFE011B6}" srcOrd="13" destOrd="0" presId="urn:microsoft.com/office/officeart/2005/8/layout/hProcess9"/>
    <dgm:cxn modelId="{33AEBF8B-22D8-4D51-801E-C29B23241486}" type="presParOf" srcId="{FE1FFDC4-222D-4D4B-9A0D-F515926B86E6}" destId="{8A9A9D6F-A92F-4ACB-8A23-CCD3036D3A8E}" srcOrd="14" destOrd="0" presId="urn:microsoft.com/office/officeart/2005/8/layout/hProcess9"/>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5F3918-00EF-4EFE-8DB8-F37232BC0CBD}"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n-US"/>
        </a:p>
      </dgm:t>
    </dgm:pt>
    <dgm:pt modelId="{CD05AD9E-AB9C-46B3-A1CB-7DDD0820B86D}">
      <dgm:prSet phldrT="[Text]" custT="1"/>
      <dgm:spPr/>
      <dgm:t>
        <a:bodyPr/>
        <a:lstStyle/>
        <a:p>
          <a:r>
            <a:rPr lang="en-US" sz="3600" dirty="0" smtClean="0"/>
            <a:t>IPR</a:t>
          </a:r>
          <a:endParaRPr lang="en-US" sz="3600" dirty="0"/>
        </a:p>
      </dgm:t>
    </dgm:pt>
    <dgm:pt modelId="{E3C578A0-7FF8-4B02-BBBB-17BAA931D635}" type="parTrans" cxnId="{79658F6B-D321-442A-95E4-E0E58AA6A747}">
      <dgm:prSet/>
      <dgm:spPr/>
      <dgm:t>
        <a:bodyPr/>
        <a:lstStyle/>
        <a:p>
          <a:endParaRPr lang="en-US"/>
        </a:p>
      </dgm:t>
    </dgm:pt>
    <dgm:pt modelId="{4A95E536-3781-4596-B3D9-1F2BEB3EC968}" type="sibTrans" cxnId="{79658F6B-D321-442A-95E4-E0E58AA6A747}">
      <dgm:prSet/>
      <dgm:spPr/>
      <dgm:t>
        <a:bodyPr/>
        <a:lstStyle/>
        <a:p>
          <a:endParaRPr lang="en-US"/>
        </a:p>
      </dgm:t>
    </dgm:pt>
    <dgm:pt modelId="{B8572218-3528-46C0-9B2E-24FC2DBB8068}">
      <dgm:prSet phldrT="[Text]" custT="1"/>
      <dgm:spPr>
        <a:solidFill>
          <a:schemeClr val="accent3"/>
        </a:solidFill>
        <a:ln>
          <a:solidFill>
            <a:srgbClr val="99CCFF"/>
          </a:solidFill>
        </a:ln>
      </dgm:spPr>
      <dgm:t>
        <a:bodyPr/>
        <a:lstStyle/>
        <a:p>
          <a:pPr algn="l"/>
          <a:r>
            <a:rPr lang="en-US" sz="1500" b="1" dirty="0" smtClean="0"/>
            <a:t>All patents are eligible.</a:t>
          </a:r>
          <a:endParaRPr lang="en-US" sz="1500" b="1" dirty="0"/>
        </a:p>
      </dgm:t>
    </dgm:pt>
    <dgm:pt modelId="{66EC7CC4-54CE-43D6-88F3-4DBDF0060513}" type="parTrans" cxnId="{5CB4ECC4-4C07-46C8-BD2B-3FB47F9B31D8}">
      <dgm:prSet/>
      <dgm:spPr/>
      <dgm:t>
        <a:bodyPr/>
        <a:lstStyle/>
        <a:p>
          <a:endParaRPr lang="en-US"/>
        </a:p>
      </dgm:t>
    </dgm:pt>
    <dgm:pt modelId="{586350DE-3CE2-443A-8995-A1528F42A8D2}" type="sibTrans" cxnId="{5CB4ECC4-4C07-46C8-BD2B-3FB47F9B31D8}">
      <dgm:prSet/>
      <dgm:spPr/>
      <dgm:t>
        <a:bodyPr/>
        <a:lstStyle/>
        <a:p>
          <a:endParaRPr lang="en-US"/>
        </a:p>
      </dgm:t>
    </dgm:pt>
    <dgm:pt modelId="{B174AF8E-8820-4AF3-8BA4-7A2ACFF6EDAB}">
      <dgm:prSet phldrT="[Text]" custT="1"/>
      <dgm:spPr>
        <a:solidFill>
          <a:schemeClr val="accent3"/>
        </a:solidFill>
        <a:ln>
          <a:solidFill>
            <a:srgbClr val="99CCFF"/>
          </a:solidFill>
        </a:ln>
      </dgm:spPr>
      <dgm:t>
        <a:bodyPr/>
        <a:lstStyle/>
        <a:p>
          <a:pPr algn="l"/>
          <a:r>
            <a:rPr lang="en-US" sz="1200" b="1" dirty="0" smtClean="0"/>
            <a:t>Petitioner has not filed an invalidity action and petition is filed no more than one year after service of infringement complaint for </a:t>
          </a:r>
          <a:r>
            <a:rPr lang="en-US" sz="1200" b="1" smtClean="0"/>
            <a:t>the patent.</a:t>
          </a:r>
          <a:endParaRPr lang="en-US" sz="1500" b="1" dirty="0" smtClean="0"/>
        </a:p>
      </dgm:t>
    </dgm:pt>
    <dgm:pt modelId="{32FC0D0A-4892-4D13-947F-4EF4C9465CBC}" type="parTrans" cxnId="{4B8D98AD-5123-4EF7-BCDD-CB4EAB40D0BA}">
      <dgm:prSet/>
      <dgm:spPr/>
      <dgm:t>
        <a:bodyPr/>
        <a:lstStyle/>
        <a:p>
          <a:endParaRPr lang="en-US"/>
        </a:p>
      </dgm:t>
    </dgm:pt>
    <dgm:pt modelId="{C699B4FC-8C7B-40BA-BCF4-4D92B8151477}" type="sibTrans" cxnId="{4B8D98AD-5123-4EF7-BCDD-CB4EAB40D0BA}">
      <dgm:prSet/>
      <dgm:spPr/>
      <dgm:t>
        <a:bodyPr/>
        <a:lstStyle/>
        <a:p>
          <a:endParaRPr lang="en-US"/>
        </a:p>
      </dgm:t>
    </dgm:pt>
    <dgm:pt modelId="{46FFBA42-FEAA-41FA-BA87-E964EE39B000}">
      <dgm:prSet phldrT="[Text]" custT="1"/>
      <dgm:spPr/>
      <dgm:t>
        <a:bodyPr/>
        <a:lstStyle/>
        <a:p>
          <a:r>
            <a:rPr lang="en-US" sz="3600" dirty="0" smtClean="0"/>
            <a:t>CBM</a:t>
          </a:r>
          <a:endParaRPr lang="en-US" sz="3600" dirty="0"/>
        </a:p>
      </dgm:t>
    </dgm:pt>
    <dgm:pt modelId="{39C41676-E2BD-4B14-B17E-71B10BBD2399}" type="parTrans" cxnId="{6E597111-E28A-425F-91DD-D0AE6C031020}">
      <dgm:prSet/>
      <dgm:spPr/>
      <dgm:t>
        <a:bodyPr/>
        <a:lstStyle/>
        <a:p>
          <a:endParaRPr lang="en-US"/>
        </a:p>
      </dgm:t>
    </dgm:pt>
    <dgm:pt modelId="{14EA88E6-0359-4C44-A8F2-9209D3689FB7}" type="sibTrans" cxnId="{6E597111-E28A-425F-91DD-D0AE6C031020}">
      <dgm:prSet/>
      <dgm:spPr/>
      <dgm:t>
        <a:bodyPr/>
        <a:lstStyle/>
        <a:p>
          <a:endParaRPr lang="en-US"/>
        </a:p>
      </dgm:t>
    </dgm:pt>
    <dgm:pt modelId="{EF4A5A73-BC98-4DB2-A487-33EC55ADFFAC}">
      <dgm:prSet phldrT="[Text]" custT="1"/>
      <dgm:spPr>
        <a:solidFill>
          <a:schemeClr val="accent3"/>
        </a:solidFill>
        <a:ln>
          <a:solidFill>
            <a:srgbClr val="99CCFF"/>
          </a:solidFill>
        </a:ln>
      </dgm:spPr>
      <dgm:t>
        <a:bodyPr/>
        <a:lstStyle/>
        <a:p>
          <a:pPr algn="l"/>
          <a:r>
            <a:rPr lang="en-US" sz="1500" b="1" dirty="0" smtClean="0"/>
            <a:t>Both FTI &amp; FITF patents are eligible, but must be a covered business method patent.</a:t>
          </a:r>
          <a:endParaRPr lang="en-US" sz="1500" b="1" dirty="0"/>
        </a:p>
      </dgm:t>
    </dgm:pt>
    <dgm:pt modelId="{841F3475-7E80-41E2-996F-E727966587FE}" type="parTrans" cxnId="{948DE762-8816-4FEE-B0FA-94E3A00CC4EB}">
      <dgm:prSet/>
      <dgm:spPr/>
      <dgm:t>
        <a:bodyPr/>
        <a:lstStyle/>
        <a:p>
          <a:endParaRPr lang="en-US"/>
        </a:p>
      </dgm:t>
    </dgm:pt>
    <dgm:pt modelId="{E6CDBC2B-5630-4EEA-85EA-E8A9D46039B1}" type="sibTrans" cxnId="{948DE762-8816-4FEE-B0FA-94E3A00CC4EB}">
      <dgm:prSet/>
      <dgm:spPr/>
      <dgm:t>
        <a:bodyPr/>
        <a:lstStyle/>
        <a:p>
          <a:endParaRPr lang="en-US"/>
        </a:p>
      </dgm:t>
    </dgm:pt>
    <dgm:pt modelId="{7C00AB87-A724-48F8-9EE4-A608397C4DE9}">
      <dgm:prSet phldrT="[Text]" custT="1"/>
      <dgm:spPr>
        <a:solidFill>
          <a:schemeClr val="accent3"/>
        </a:solidFill>
        <a:ln>
          <a:solidFill>
            <a:srgbClr val="99CCFF"/>
          </a:solidFill>
        </a:ln>
      </dgm:spPr>
      <dgm:t>
        <a:bodyPr/>
        <a:lstStyle/>
        <a:p>
          <a:pPr algn="l"/>
          <a:r>
            <a:rPr lang="en-US" sz="1500" b="1" dirty="0" smtClean="0"/>
            <a:t>Petitioner must be sued or charged w/ infringement.</a:t>
          </a:r>
          <a:endParaRPr lang="en-US" sz="1500" b="1" dirty="0"/>
        </a:p>
      </dgm:t>
    </dgm:pt>
    <dgm:pt modelId="{A11F7BB3-CECA-42A8-B479-22F95A0F6E05}" type="parTrans" cxnId="{A7B9E574-E4DF-4CCB-A0E0-F605AD7AC3A3}">
      <dgm:prSet/>
      <dgm:spPr/>
      <dgm:t>
        <a:bodyPr/>
        <a:lstStyle/>
        <a:p>
          <a:endParaRPr lang="en-US"/>
        </a:p>
      </dgm:t>
    </dgm:pt>
    <dgm:pt modelId="{99A28D18-1090-47C5-B3F4-65DEEA4AB137}" type="sibTrans" cxnId="{A7B9E574-E4DF-4CCB-A0E0-F605AD7AC3A3}">
      <dgm:prSet/>
      <dgm:spPr/>
      <dgm:t>
        <a:bodyPr/>
        <a:lstStyle/>
        <a:p>
          <a:endParaRPr lang="en-US"/>
        </a:p>
      </dgm:t>
    </dgm:pt>
    <dgm:pt modelId="{D00D19A3-97D2-4FDD-B687-217200D09521}">
      <dgm:prSet custT="1"/>
      <dgm:spPr/>
      <dgm:t>
        <a:bodyPr/>
        <a:lstStyle/>
        <a:p>
          <a:r>
            <a:rPr lang="en-US" sz="3600" dirty="0" smtClean="0"/>
            <a:t>PGR</a:t>
          </a:r>
          <a:endParaRPr lang="en-US" sz="3600" dirty="0"/>
        </a:p>
      </dgm:t>
    </dgm:pt>
    <dgm:pt modelId="{585512EA-CB83-47A7-9AB6-306E942BE550}" type="parTrans" cxnId="{6026BCB5-AAF3-4748-81B6-7F7E76CB4DBA}">
      <dgm:prSet/>
      <dgm:spPr/>
      <dgm:t>
        <a:bodyPr/>
        <a:lstStyle/>
        <a:p>
          <a:endParaRPr lang="en-US"/>
        </a:p>
      </dgm:t>
    </dgm:pt>
    <dgm:pt modelId="{709B25C5-9A37-4B4D-826E-487505431229}" type="sibTrans" cxnId="{6026BCB5-AAF3-4748-81B6-7F7E76CB4DBA}">
      <dgm:prSet/>
      <dgm:spPr/>
      <dgm:t>
        <a:bodyPr/>
        <a:lstStyle/>
        <a:p>
          <a:endParaRPr lang="en-US"/>
        </a:p>
      </dgm:t>
    </dgm:pt>
    <dgm:pt modelId="{4435C648-BEEE-4154-A6D3-E51BEEF97B62}">
      <dgm:prSet custT="1"/>
      <dgm:spPr>
        <a:solidFill>
          <a:schemeClr val="accent3"/>
        </a:solidFill>
        <a:ln>
          <a:solidFill>
            <a:srgbClr val="99CCFF"/>
          </a:solidFill>
        </a:ln>
      </dgm:spPr>
      <dgm:t>
        <a:bodyPr/>
        <a:lstStyle/>
        <a:p>
          <a:pPr algn="l"/>
          <a:r>
            <a:rPr lang="en-US" sz="1500" b="1" dirty="0" smtClean="0"/>
            <a:t>Only §§</a:t>
          </a:r>
          <a:r>
            <a:rPr lang="en-US" sz="1500" dirty="0" smtClean="0"/>
            <a:t> </a:t>
          </a:r>
          <a:r>
            <a:rPr lang="en-US" sz="1500" b="1" dirty="0" smtClean="0"/>
            <a:t>102 and 103 grounds based on patents or printed publication are permitted.</a:t>
          </a:r>
          <a:endParaRPr lang="en-US" sz="1500" b="1" dirty="0"/>
        </a:p>
      </dgm:t>
    </dgm:pt>
    <dgm:pt modelId="{F23B2CC9-F3BC-4221-AEFD-08328193856A}" type="parTrans" cxnId="{1CBC4A28-32D4-4C27-B3B9-D0D4D0287B60}">
      <dgm:prSet/>
      <dgm:spPr/>
      <dgm:t>
        <a:bodyPr/>
        <a:lstStyle/>
        <a:p>
          <a:endParaRPr lang="en-US"/>
        </a:p>
      </dgm:t>
    </dgm:pt>
    <dgm:pt modelId="{896FD7DF-7CF1-441F-9BBD-40BB7616129D}" type="sibTrans" cxnId="{1CBC4A28-32D4-4C27-B3B9-D0D4D0287B60}">
      <dgm:prSet/>
      <dgm:spPr/>
      <dgm:t>
        <a:bodyPr/>
        <a:lstStyle/>
        <a:p>
          <a:endParaRPr lang="en-US"/>
        </a:p>
      </dgm:t>
    </dgm:pt>
    <dgm:pt modelId="{9313DF27-30EC-4C5C-9D34-E37AC56D9D49}">
      <dgm:prSet custT="1"/>
      <dgm:spPr>
        <a:solidFill>
          <a:schemeClr val="accent3"/>
        </a:solidFill>
        <a:ln>
          <a:solidFill>
            <a:srgbClr val="99CCFF"/>
          </a:solidFill>
        </a:ln>
      </dgm:spPr>
      <dgm:t>
        <a:bodyPr/>
        <a:lstStyle/>
        <a:p>
          <a:pPr algn="l"/>
          <a:r>
            <a:rPr lang="en-US" sz="1500" b="1" dirty="0" smtClean="0"/>
            <a:t>Only FITF patents are eligible.</a:t>
          </a:r>
          <a:endParaRPr lang="en-US" sz="1500" b="1" dirty="0"/>
        </a:p>
      </dgm:t>
    </dgm:pt>
    <dgm:pt modelId="{1E00F4B9-8B95-4F15-87EB-99D8576C2AD3}" type="parTrans" cxnId="{19AE9FA9-2189-4D22-8F41-001CB8216F1D}">
      <dgm:prSet/>
      <dgm:spPr/>
      <dgm:t>
        <a:bodyPr/>
        <a:lstStyle/>
        <a:p>
          <a:endParaRPr lang="en-US"/>
        </a:p>
      </dgm:t>
    </dgm:pt>
    <dgm:pt modelId="{4CCAB314-2DBE-4236-99DB-89BF8CA7778B}" type="sibTrans" cxnId="{19AE9FA9-2189-4D22-8F41-001CB8216F1D}">
      <dgm:prSet/>
      <dgm:spPr/>
      <dgm:t>
        <a:bodyPr/>
        <a:lstStyle/>
        <a:p>
          <a:endParaRPr lang="en-US"/>
        </a:p>
      </dgm:t>
    </dgm:pt>
    <dgm:pt modelId="{FAB8A966-9BAA-41BC-9757-300F31B31B22}">
      <dgm:prSet custT="1"/>
      <dgm:spPr>
        <a:solidFill>
          <a:schemeClr val="accent3"/>
        </a:solidFill>
        <a:ln>
          <a:solidFill>
            <a:srgbClr val="99CCFF"/>
          </a:solidFill>
        </a:ln>
      </dgm:spPr>
      <dgm:t>
        <a:bodyPr/>
        <a:lstStyle/>
        <a:p>
          <a:pPr algn="l"/>
          <a:r>
            <a:rPr lang="en-US" sz="1200" b="1" dirty="0" smtClean="0"/>
            <a:t>Petitioner has not filed an invalidity action.</a:t>
          </a:r>
          <a:endParaRPr lang="en-US" sz="1200" b="1" dirty="0"/>
        </a:p>
      </dgm:t>
    </dgm:pt>
    <dgm:pt modelId="{EA2C11C4-89E2-4EF9-934F-3CB4409948A9}" type="parTrans" cxnId="{D50C1F4E-4CA3-49DB-982B-958300982813}">
      <dgm:prSet/>
      <dgm:spPr/>
      <dgm:t>
        <a:bodyPr/>
        <a:lstStyle/>
        <a:p>
          <a:endParaRPr lang="en-US"/>
        </a:p>
      </dgm:t>
    </dgm:pt>
    <dgm:pt modelId="{D359BEEE-7B70-4A35-89ED-C8ADA277DC56}" type="sibTrans" cxnId="{D50C1F4E-4CA3-49DB-982B-958300982813}">
      <dgm:prSet/>
      <dgm:spPr/>
      <dgm:t>
        <a:bodyPr/>
        <a:lstStyle/>
        <a:p>
          <a:endParaRPr lang="en-US"/>
        </a:p>
      </dgm:t>
    </dgm:pt>
    <dgm:pt modelId="{BE3E129B-5082-4003-BDC4-460385642423}">
      <dgm:prSet/>
      <dgm:spPr>
        <a:solidFill>
          <a:schemeClr val="accent3"/>
        </a:solidFill>
        <a:ln>
          <a:solidFill>
            <a:srgbClr val="99CCFF"/>
          </a:solidFill>
        </a:ln>
      </dgm:spPr>
      <dgm:t>
        <a:bodyPr/>
        <a:lstStyle/>
        <a:p>
          <a:pPr algn="l"/>
          <a:r>
            <a:rPr lang="en-US" b="1" dirty="0" smtClean="0"/>
            <a:t>Only §§ 101, 102, 103, and 112, except best mode, grounds are permitted.</a:t>
          </a:r>
        </a:p>
      </dgm:t>
    </dgm:pt>
    <dgm:pt modelId="{0DBA0501-3C3F-48A9-AB90-B522A2C474EA}" type="parTrans" cxnId="{27BD8EF2-063B-471D-A116-5DF4C650746D}">
      <dgm:prSet/>
      <dgm:spPr/>
      <dgm:t>
        <a:bodyPr/>
        <a:lstStyle/>
        <a:p>
          <a:endParaRPr lang="en-US"/>
        </a:p>
      </dgm:t>
    </dgm:pt>
    <dgm:pt modelId="{90A4704D-0761-48FE-93D0-C5035A08FC80}" type="sibTrans" cxnId="{27BD8EF2-063B-471D-A116-5DF4C650746D}">
      <dgm:prSet/>
      <dgm:spPr/>
      <dgm:t>
        <a:bodyPr/>
        <a:lstStyle/>
        <a:p>
          <a:endParaRPr lang="en-US"/>
        </a:p>
      </dgm:t>
    </dgm:pt>
    <dgm:pt modelId="{7C53D53C-659B-4102-BE95-14CFB291EBB7}">
      <dgm:prSet custT="1"/>
      <dgm:spPr>
        <a:solidFill>
          <a:schemeClr val="accent3"/>
        </a:solidFill>
        <a:ln>
          <a:solidFill>
            <a:srgbClr val="99CCFF"/>
          </a:solidFill>
        </a:ln>
      </dgm:spPr>
      <dgm:t>
        <a:bodyPr/>
        <a:lstStyle/>
        <a:p>
          <a:pPr algn="l"/>
          <a:r>
            <a:rPr lang="en-US" sz="1500" b="1" dirty="0" smtClean="0"/>
            <a:t>Only §§ 101, 102, 103, and 112, except best mode, grounds are permitted.</a:t>
          </a:r>
          <a:endParaRPr lang="en-US" sz="1500" b="1" dirty="0"/>
        </a:p>
      </dgm:t>
    </dgm:pt>
    <dgm:pt modelId="{74FAF4C0-764A-4C3E-A7E2-2D3EDC1D8200}" type="parTrans" cxnId="{673386C3-8388-4749-83C5-89B65F0ECF2E}">
      <dgm:prSet/>
      <dgm:spPr/>
      <dgm:t>
        <a:bodyPr/>
        <a:lstStyle/>
        <a:p>
          <a:endParaRPr lang="en-US"/>
        </a:p>
      </dgm:t>
    </dgm:pt>
    <dgm:pt modelId="{5156B7AA-D841-4A93-AC61-79C2DA9AF307}" type="sibTrans" cxnId="{673386C3-8388-4749-83C5-89B65F0ECF2E}">
      <dgm:prSet/>
      <dgm:spPr/>
      <dgm:t>
        <a:bodyPr/>
        <a:lstStyle/>
        <a:p>
          <a:endParaRPr lang="en-US"/>
        </a:p>
      </dgm:t>
    </dgm:pt>
    <dgm:pt modelId="{1BC20144-5DC0-4276-B2F8-C8B48EDA1174}" type="pres">
      <dgm:prSet presAssocID="{B15F3918-00EF-4EFE-8DB8-F37232BC0CBD}" presName="theList" presStyleCnt="0">
        <dgm:presLayoutVars>
          <dgm:dir/>
          <dgm:animLvl val="lvl"/>
          <dgm:resizeHandles val="exact"/>
        </dgm:presLayoutVars>
      </dgm:prSet>
      <dgm:spPr/>
      <dgm:t>
        <a:bodyPr/>
        <a:lstStyle/>
        <a:p>
          <a:endParaRPr lang="en-US"/>
        </a:p>
      </dgm:t>
    </dgm:pt>
    <dgm:pt modelId="{B59AC67E-AB7B-44E5-B146-01810D2966E4}" type="pres">
      <dgm:prSet presAssocID="{CD05AD9E-AB9C-46B3-A1CB-7DDD0820B86D}" presName="compNode" presStyleCnt="0"/>
      <dgm:spPr/>
    </dgm:pt>
    <dgm:pt modelId="{83031A91-CBD4-426A-B7BA-DD9F14189CAD}" type="pres">
      <dgm:prSet presAssocID="{CD05AD9E-AB9C-46B3-A1CB-7DDD0820B86D}" presName="aNode" presStyleLbl="bgShp" presStyleIdx="0" presStyleCnt="3" custScaleX="110000"/>
      <dgm:spPr/>
      <dgm:t>
        <a:bodyPr/>
        <a:lstStyle/>
        <a:p>
          <a:endParaRPr lang="en-US"/>
        </a:p>
      </dgm:t>
    </dgm:pt>
    <dgm:pt modelId="{1A654B3F-67E4-410C-B740-950B93BABFE2}" type="pres">
      <dgm:prSet presAssocID="{CD05AD9E-AB9C-46B3-A1CB-7DDD0820B86D}" presName="textNode" presStyleLbl="bgShp" presStyleIdx="0" presStyleCnt="3"/>
      <dgm:spPr/>
      <dgm:t>
        <a:bodyPr/>
        <a:lstStyle/>
        <a:p>
          <a:endParaRPr lang="en-US"/>
        </a:p>
      </dgm:t>
    </dgm:pt>
    <dgm:pt modelId="{B3D7AAA2-2DA5-44B9-9A3F-261F2E2C7796}" type="pres">
      <dgm:prSet presAssocID="{CD05AD9E-AB9C-46B3-A1CB-7DDD0820B86D}" presName="compChildNode" presStyleCnt="0"/>
      <dgm:spPr/>
    </dgm:pt>
    <dgm:pt modelId="{FC7CB7A6-FFF1-42F9-9DF8-7BAF844882CA}" type="pres">
      <dgm:prSet presAssocID="{CD05AD9E-AB9C-46B3-A1CB-7DDD0820B86D}" presName="theInnerList" presStyleCnt="0"/>
      <dgm:spPr/>
    </dgm:pt>
    <dgm:pt modelId="{C6148B24-1E2C-4D7F-BFD0-95D1488CCB38}" type="pres">
      <dgm:prSet presAssocID="{B8572218-3528-46C0-9B2E-24FC2DBB8068}" presName="childNode" presStyleLbl="node1" presStyleIdx="0" presStyleCnt="9" custScaleX="96923" custScaleY="164063" custLinFactY="-60939" custLinFactNeighborX="2237" custLinFactNeighborY="-100000">
        <dgm:presLayoutVars>
          <dgm:bulletEnabled val="1"/>
        </dgm:presLayoutVars>
      </dgm:prSet>
      <dgm:spPr/>
      <dgm:t>
        <a:bodyPr/>
        <a:lstStyle/>
        <a:p>
          <a:endParaRPr lang="en-US"/>
        </a:p>
      </dgm:t>
    </dgm:pt>
    <dgm:pt modelId="{09F565F5-CA34-42A9-BFD1-7BF58B3B65DE}" type="pres">
      <dgm:prSet presAssocID="{B8572218-3528-46C0-9B2E-24FC2DBB8068}" presName="aSpace2" presStyleCnt="0"/>
      <dgm:spPr/>
    </dgm:pt>
    <dgm:pt modelId="{357E098F-4177-45CE-A88C-96ABB07C06BE}" type="pres">
      <dgm:prSet presAssocID="{B174AF8E-8820-4AF3-8BA4-7A2ACFF6EDAB}" presName="childNode" presStyleLbl="node1" presStyleIdx="1" presStyleCnt="9" custScaleY="320369" custLinFactY="-977" custLinFactNeighborX="2039" custLinFactNeighborY="-100000">
        <dgm:presLayoutVars>
          <dgm:bulletEnabled val="1"/>
        </dgm:presLayoutVars>
      </dgm:prSet>
      <dgm:spPr/>
      <dgm:t>
        <a:bodyPr/>
        <a:lstStyle/>
        <a:p>
          <a:endParaRPr lang="en-US"/>
        </a:p>
      </dgm:t>
    </dgm:pt>
    <dgm:pt modelId="{FB625EB6-16A2-47AC-9DAD-7B8562C0182D}" type="pres">
      <dgm:prSet presAssocID="{B174AF8E-8820-4AF3-8BA4-7A2ACFF6EDAB}" presName="aSpace2" presStyleCnt="0"/>
      <dgm:spPr/>
    </dgm:pt>
    <dgm:pt modelId="{D5254023-11D1-47C3-890D-BD8BEE5C7B0A}" type="pres">
      <dgm:prSet presAssocID="{4435C648-BEEE-4154-A6D3-E51BEEF97B62}" presName="childNode" presStyleLbl="node1" presStyleIdx="2" presStyleCnt="9" custScaleY="273525" custLinFactNeighborX="2039" custLinFactNeighborY="23404">
        <dgm:presLayoutVars>
          <dgm:bulletEnabled val="1"/>
        </dgm:presLayoutVars>
      </dgm:prSet>
      <dgm:spPr/>
      <dgm:t>
        <a:bodyPr/>
        <a:lstStyle/>
        <a:p>
          <a:endParaRPr lang="en-US"/>
        </a:p>
      </dgm:t>
    </dgm:pt>
    <dgm:pt modelId="{FE149BD8-2BF6-4AA5-9442-6637A8326DB6}" type="pres">
      <dgm:prSet presAssocID="{CD05AD9E-AB9C-46B3-A1CB-7DDD0820B86D}" presName="aSpace" presStyleCnt="0"/>
      <dgm:spPr/>
    </dgm:pt>
    <dgm:pt modelId="{812CBF26-AAD6-479B-8624-5DE8696F0C69}" type="pres">
      <dgm:prSet presAssocID="{D00D19A3-97D2-4FDD-B687-217200D09521}" presName="compNode" presStyleCnt="0"/>
      <dgm:spPr/>
    </dgm:pt>
    <dgm:pt modelId="{8229FD6B-8A17-4DEA-B4B0-7F6EC71F1835}" type="pres">
      <dgm:prSet presAssocID="{D00D19A3-97D2-4FDD-B687-217200D09521}" presName="aNode" presStyleLbl="bgShp" presStyleIdx="1" presStyleCnt="3" custLinFactNeighborX="405"/>
      <dgm:spPr/>
      <dgm:t>
        <a:bodyPr/>
        <a:lstStyle/>
        <a:p>
          <a:endParaRPr lang="en-US"/>
        </a:p>
      </dgm:t>
    </dgm:pt>
    <dgm:pt modelId="{F84387DD-6D8C-4299-AA49-656549EBA12B}" type="pres">
      <dgm:prSet presAssocID="{D00D19A3-97D2-4FDD-B687-217200D09521}" presName="textNode" presStyleLbl="bgShp" presStyleIdx="1" presStyleCnt="3"/>
      <dgm:spPr/>
      <dgm:t>
        <a:bodyPr/>
        <a:lstStyle/>
        <a:p>
          <a:endParaRPr lang="en-US"/>
        </a:p>
      </dgm:t>
    </dgm:pt>
    <dgm:pt modelId="{165DA6AE-090B-4BC8-98E6-9496958E1666}" type="pres">
      <dgm:prSet presAssocID="{D00D19A3-97D2-4FDD-B687-217200D09521}" presName="compChildNode" presStyleCnt="0"/>
      <dgm:spPr/>
    </dgm:pt>
    <dgm:pt modelId="{4FC68469-89E8-4C34-B148-57B1A0AAB318}" type="pres">
      <dgm:prSet presAssocID="{D00D19A3-97D2-4FDD-B687-217200D09521}" presName="theInnerList" presStyleCnt="0"/>
      <dgm:spPr/>
    </dgm:pt>
    <dgm:pt modelId="{70C4EAC7-5092-4512-BD20-B4EA827FFE47}" type="pres">
      <dgm:prSet presAssocID="{9313DF27-30EC-4C5C-9D34-E37AC56D9D49}" presName="childNode" presStyleLbl="node1" presStyleIdx="3" presStyleCnt="9" custScaleY="105030" custLinFactY="-23117" custLinFactNeighborX="-1054" custLinFactNeighborY="-100000">
        <dgm:presLayoutVars>
          <dgm:bulletEnabled val="1"/>
        </dgm:presLayoutVars>
      </dgm:prSet>
      <dgm:spPr/>
      <dgm:t>
        <a:bodyPr/>
        <a:lstStyle/>
        <a:p>
          <a:endParaRPr lang="en-US"/>
        </a:p>
      </dgm:t>
    </dgm:pt>
    <dgm:pt modelId="{E8C09B21-D803-479F-B2E2-E6311E7AE771}" type="pres">
      <dgm:prSet presAssocID="{9313DF27-30EC-4C5C-9D34-E37AC56D9D49}" presName="aSpace2" presStyleCnt="0"/>
      <dgm:spPr/>
    </dgm:pt>
    <dgm:pt modelId="{B522826F-E392-4324-8004-CD63089241B3}" type="pres">
      <dgm:prSet presAssocID="{FAB8A966-9BAA-41BC-9757-300F31B31B22}" presName="childNode" presStyleLbl="node1" presStyleIdx="4" presStyleCnt="9" custScaleX="118803" custScaleY="149876" custLinFactNeighborX="-1054" custLinFactNeighborY="-84671">
        <dgm:presLayoutVars>
          <dgm:bulletEnabled val="1"/>
        </dgm:presLayoutVars>
      </dgm:prSet>
      <dgm:spPr/>
      <dgm:t>
        <a:bodyPr/>
        <a:lstStyle/>
        <a:p>
          <a:endParaRPr lang="en-US"/>
        </a:p>
      </dgm:t>
    </dgm:pt>
    <dgm:pt modelId="{EAEC0E14-EB2E-44D6-B3A0-7674AF09ECAB}" type="pres">
      <dgm:prSet presAssocID="{FAB8A966-9BAA-41BC-9757-300F31B31B22}" presName="aSpace2" presStyleCnt="0"/>
      <dgm:spPr/>
    </dgm:pt>
    <dgm:pt modelId="{76FD5F3B-CB39-45E7-9C76-8594AF78F6A0}" type="pres">
      <dgm:prSet presAssocID="{BE3E129B-5082-4003-BDC4-460385642423}" presName="childNode" presStyleLbl="node1" presStyleIdx="5" presStyleCnt="9" custScaleY="170388" custLinFactNeighborX="-1054" custLinFactNeighborY="39836">
        <dgm:presLayoutVars>
          <dgm:bulletEnabled val="1"/>
        </dgm:presLayoutVars>
      </dgm:prSet>
      <dgm:spPr/>
      <dgm:t>
        <a:bodyPr/>
        <a:lstStyle/>
        <a:p>
          <a:endParaRPr lang="en-US"/>
        </a:p>
      </dgm:t>
    </dgm:pt>
    <dgm:pt modelId="{418F727C-13D7-4DE4-BF9A-223B2792AF6C}" type="pres">
      <dgm:prSet presAssocID="{D00D19A3-97D2-4FDD-B687-217200D09521}" presName="aSpace" presStyleCnt="0"/>
      <dgm:spPr/>
    </dgm:pt>
    <dgm:pt modelId="{8644B017-63B4-48D7-9AE9-00083F4B0CB9}" type="pres">
      <dgm:prSet presAssocID="{46FFBA42-FEAA-41FA-BA87-E964EE39B000}" presName="compNode" presStyleCnt="0"/>
      <dgm:spPr/>
    </dgm:pt>
    <dgm:pt modelId="{077E5EB0-5417-406E-8625-4B9A7A0AC039}" type="pres">
      <dgm:prSet presAssocID="{46FFBA42-FEAA-41FA-BA87-E964EE39B000}" presName="aNode" presStyleLbl="bgShp" presStyleIdx="2" presStyleCnt="3"/>
      <dgm:spPr/>
      <dgm:t>
        <a:bodyPr/>
        <a:lstStyle/>
        <a:p>
          <a:endParaRPr lang="en-US"/>
        </a:p>
      </dgm:t>
    </dgm:pt>
    <dgm:pt modelId="{99465670-7F1D-4909-B699-F1CDD0CA1513}" type="pres">
      <dgm:prSet presAssocID="{46FFBA42-FEAA-41FA-BA87-E964EE39B000}" presName="textNode" presStyleLbl="bgShp" presStyleIdx="2" presStyleCnt="3"/>
      <dgm:spPr/>
      <dgm:t>
        <a:bodyPr/>
        <a:lstStyle/>
        <a:p>
          <a:endParaRPr lang="en-US"/>
        </a:p>
      </dgm:t>
    </dgm:pt>
    <dgm:pt modelId="{A610FED5-DE8E-4A15-BA5A-3E5593695950}" type="pres">
      <dgm:prSet presAssocID="{46FFBA42-FEAA-41FA-BA87-E964EE39B000}" presName="compChildNode" presStyleCnt="0"/>
      <dgm:spPr/>
    </dgm:pt>
    <dgm:pt modelId="{8CE3A3DE-80B3-49DC-B900-A6D6E71A0AA4}" type="pres">
      <dgm:prSet presAssocID="{46FFBA42-FEAA-41FA-BA87-E964EE39B000}" presName="theInnerList" presStyleCnt="0"/>
      <dgm:spPr/>
    </dgm:pt>
    <dgm:pt modelId="{3F8801FA-DABF-4310-84FD-BAD78E8A977A}" type="pres">
      <dgm:prSet presAssocID="{EF4A5A73-BC98-4DB2-A487-33EC55ADFFAC}" presName="childNode" presStyleLbl="node1" presStyleIdx="6" presStyleCnt="9" custScaleY="307810" custLinFactY="-59592" custLinFactNeighborX="-500" custLinFactNeighborY="-100000">
        <dgm:presLayoutVars>
          <dgm:bulletEnabled val="1"/>
        </dgm:presLayoutVars>
      </dgm:prSet>
      <dgm:spPr/>
      <dgm:t>
        <a:bodyPr/>
        <a:lstStyle/>
        <a:p>
          <a:endParaRPr lang="en-US"/>
        </a:p>
      </dgm:t>
    </dgm:pt>
    <dgm:pt modelId="{8BB5C1EE-2096-4089-9B81-A40F326B02B2}" type="pres">
      <dgm:prSet presAssocID="{EF4A5A73-BC98-4DB2-A487-33EC55ADFFAC}" presName="aSpace2" presStyleCnt="0"/>
      <dgm:spPr/>
    </dgm:pt>
    <dgm:pt modelId="{B779D8BD-D65F-4EE7-81DD-92803F1C5B1C}" type="pres">
      <dgm:prSet presAssocID="{7C00AB87-A724-48F8-9EE4-A608397C4DE9}" presName="childNode" presStyleLbl="node1" presStyleIdx="7" presStyleCnt="9" custScaleY="206608" custLinFactY="-29243" custLinFactNeighborX="-500" custLinFactNeighborY="-100000">
        <dgm:presLayoutVars>
          <dgm:bulletEnabled val="1"/>
        </dgm:presLayoutVars>
      </dgm:prSet>
      <dgm:spPr/>
      <dgm:t>
        <a:bodyPr/>
        <a:lstStyle/>
        <a:p>
          <a:endParaRPr lang="en-US"/>
        </a:p>
      </dgm:t>
    </dgm:pt>
    <dgm:pt modelId="{5CDD86FE-3D19-42A9-9859-01429D676158}" type="pres">
      <dgm:prSet presAssocID="{7C00AB87-A724-48F8-9EE4-A608397C4DE9}" presName="aSpace2" presStyleCnt="0"/>
      <dgm:spPr/>
    </dgm:pt>
    <dgm:pt modelId="{8A6037AE-08D5-41DC-9060-7A7FCE138345}" type="pres">
      <dgm:prSet presAssocID="{7C53D53C-659B-4102-BE95-14CFB291EBB7}" presName="childNode" presStyleLbl="node1" presStyleIdx="8" presStyleCnt="9" custScaleY="253057" custLinFactNeighborX="-500" custLinFactNeighborY="16760">
        <dgm:presLayoutVars>
          <dgm:bulletEnabled val="1"/>
        </dgm:presLayoutVars>
      </dgm:prSet>
      <dgm:spPr/>
      <dgm:t>
        <a:bodyPr/>
        <a:lstStyle/>
        <a:p>
          <a:endParaRPr lang="en-US"/>
        </a:p>
      </dgm:t>
    </dgm:pt>
  </dgm:ptLst>
  <dgm:cxnLst>
    <dgm:cxn modelId="{5E5F144E-44D2-49D1-B1AE-68CFCBB4BBB2}" type="presOf" srcId="{4435C648-BEEE-4154-A6D3-E51BEEF97B62}" destId="{D5254023-11D1-47C3-890D-BD8BEE5C7B0A}" srcOrd="0" destOrd="0" presId="urn:microsoft.com/office/officeart/2005/8/layout/lProcess2"/>
    <dgm:cxn modelId="{A3662FDD-1D18-4DE7-A97E-52371970E50D}" type="presOf" srcId="{D00D19A3-97D2-4FDD-B687-217200D09521}" destId="{8229FD6B-8A17-4DEA-B4B0-7F6EC71F1835}" srcOrd="0" destOrd="0" presId="urn:microsoft.com/office/officeart/2005/8/layout/lProcess2"/>
    <dgm:cxn modelId="{AB63802F-7B48-4185-B6CA-9F81DC64E559}" type="presOf" srcId="{D00D19A3-97D2-4FDD-B687-217200D09521}" destId="{F84387DD-6D8C-4299-AA49-656549EBA12B}" srcOrd="1" destOrd="0" presId="urn:microsoft.com/office/officeart/2005/8/layout/lProcess2"/>
    <dgm:cxn modelId="{53EDD8F5-0F2D-480A-90C3-419CFD633036}" type="presOf" srcId="{EF4A5A73-BC98-4DB2-A487-33EC55ADFFAC}" destId="{3F8801FA-DABF-4310-84FD-BAD78E8A977A}" srcOrd="0" destOrd="0" presId="urn:microsoft.com/office/officeart/2005/8/layout/lProcess2"/>
    <dgm:cxn modelId="{6B854DF4-6045-4511-851E-C1CA1267E0C9}" type="presOf" srcId="{B174AF8E-8820-4AF3-8BA4-7A2ACFF6EDAB}" destId="{357E098F-4177-45CE-A88C-96ABB07C06BE}" srcOrd="0" destOrd="0" presId="urn:microsoft.com/office/officeart/2005/8/layout/lProcess2"/>
    <dgm:cxn modelId="{948DE762-8816-4FEE-B0FA-94E3A00CC4EB}" srcId="{46FFBA42-FEAA-41FA-BA87-E964EE39B000}" destId="{EF4A5A73-BC98-4DB2-A487-33EC55ADFFAC}" srcOrd="0" destOrd="0" parTransId="{841F3475-7E80-41E2-996F-E727966587FE}" sibTransId="{E6CDBC2B-5630-4EEA-85EA-E8A9D46039B1}"/>
    <dgm:cxn modelId="{9052A7D0-67DE-4190-8D3C-A150DD5BB67C}" type="presOf" srcId="{46FFBA42-FEAA-41FA-BA87-E964EE39B000}" destId="{077E5EB0-5417-406E-8625-4B9A7A0AC039}" srcOrd="0" destOrd="0" presId="urn:microsoft.com/office/officeart/2005/8/layout/lProcess2"/>
    <dgm:cxn modelId="{1CBC4A28-32D4-4C27-B3B9-D0D4D0287B60}" srcId="{CD05AD9E-AB9C-46B3-A1CB-7DDD0820B86D}" destId="{4435C648-BEEE-4154-A6D3-E51BEEF97B62}" srcOrd="2" destOrd="0" parTransId="{F23B2CC9-F3BC-4221-AEFD-08328193856A}" sibTransId="{896FD7DF-7CF1-441F-9BBD-40BB7616129D}"/>
    <dgm:cxn modelId="{673386C3-8388-4749-83C5-89B65F0ECF2E}" srcId="{46FFBA42-FEAA-41FA-BA87-E964EE39B000}" destId="{7C53D53C-659B-4102-BE95-14CFB291EBB7}" srcOrd="2" destOrd="0" parTransId="{74FAF4C0-764A-4C3E-A7E2-2D3EDC1D8200}" sibTransId="{5156B7AA-D841-4A93-AC61-79C2DA9AF307}"/>
    <dgm:cxn modelId="{79658F6B-D321-442A-95E4-E0E58AA6A747}" srcId="{B15F3918-00EF-4EFE-8DB8-F37232BC0CBD}" destId="{CD05AD9E-AB9C-46B3-A1CB-7DDD0820B86D}" srcOrd="0" destOrd="0" parTransId="{E3C578A0-7FF8-4B02-BBBB-17BAA931D635}" sibTransId="{4A95E536-3781-4596-B3D9-1F2BEB3EC968}"/>
    <dgm:cxn modelId="{27BD8EF2-063B-471D-A116-5DF4C650746D}" srcId="{D00D19A3-97D2-4FDD-B687-217200D09521}" destId="{BE3E129B-5082-4003-BDC4-460385642423}" srcOrd="2" destOrd="0" parTransId="{0DBA0501-3C3F-48A9-AB90-B522A2C474EA}" sibTransId="{90A4704D-0761-48FE-93D0-C5035A08FC80}"/>
    <dgm:cxn modelId="{6E597111-E28A-425F-91DD-D0AE6C031020}" srcId="{B15F3918-00EF-4EFE-8DB8-F37232BC0CBD}" destId="{46FFBA42-FEAA-41FA-BA87-E964EE39B000}" srcOrd="2" destOrd="0" parTransId="{39C41676-E2BD-4B14-B17E-71B10BBD2399}" sibTransId="{14EA88E6-0359-4C44-A8F2-9209D3689FB7}"/>
    <dgm:cxn modelId="{06661E8B-E63E-4BF2-AE66-CC051E08DADC}" type="presOf" srcId="{B8572218-3528-46C0-9B2E-24FC2DBB8068}" destId="{C6148B24-1E2C-4D7F-BFD0-95D1488CCB38}" srcOrd="0" destOrd="0" presId="urn:microsoft.com/office/officeart/2005/8/layout/lProcess2"/>
    <dgm:cxn modelId="{D50C1F4E-4CA3-49DB-982B-958300982813}" srcId="{D00D19A3-97D2-4FDD-B687-217200D09521}" destId="{FAB8A966-9BAA-41BC-9757-300F31B31B22}" srcOrd="1" destOrd="0" parTransId="{EA2C11C4-89E2-4EF9-934F-3CB4409948A9}" sibTransId="{D359BEEE-7B70-4A35-89ED-C8ADA277DC56}"/>
    <dgm:cxn modelId="{2F732228-2AAA-49A1-AA38-99C0521B747A}" type="presOf" srcId="{46FFBA42-FEAA-41FA-BA87-E964EE39B000}" destId="{99465670-7F1D-4909-B699-F1CDD0CA1513}" srcOrd="1" destOrd="0" presId="urn:microsoft.com/office/officeart/2005/8/layout/lProcess2"/>
    <dgm:cxn modelId="{6026BCB5-AAF3-4748-81B6-7F7E76CB4DBA}" srcId="{B15F3918-00EF-4EFE-8DB8-F37232BC0CBD}" destId="{D00D19A3-97D2-4FDD-B687-217200D09521}" srcOrd="1" destOrd="0" parTransId="{585512EA-CB83-47A7-9AB6-306E942BE550}" sibTransId="{709B25C5-9A37-4B4D-826E-487505431229}"/>
    <dgm:cxn modelId="{19AE9FA9-2189-4D22-8F41-001CB8216F1D}" srcId="{D00D19A3-97D2-4FDD-B687-217200D09521}" destId="{9313DF27-30EC-4C5C-9D34-E37AC56D9D49}" srcOrd="0" destOrd="0" parTransId="{1E00F4B9-8B95-4F15-87EB-99D8576C2AD3}" sibTransId="{4CCAB314-2DBE-4236-99DB-89BF8CA7778B}"/>
    <dgm:cxn modelId="{33FC0A06-689C-4DF4-82F7-A65593B0EC9C}" type="presOf" srcId="{FAB8A966-9BAA-41BC-9757-300F31B31B22}" destId="{B522826F-E392-4324-8004-CD63089241B3}" srcOrd="0" destOrd="0" presId="urn:microsoft.com/office/officeart/2005/8/layout/lProcess2"/>
    <dgm:cxn modelId="{5CB4ECC4-4C07-46C8-BD2B-3FB47F9B31D8}" srcId="{CD05AD9E-AB9C-46B3-A1CB-7DDD0820B86D}" destId="{B8572218-3528-46C0-9B2E-24FC2DBB8068}" srcOrd="0" destOrd="0" parTransId="{66EC7CC4-54CE-43D6-88F3-4DBDF0060513}" sibTransId="{586350DE-3CE2-443A-8995-A1528F42A8D2}"/>
    <dgm:cxn modelId="{09EBDB70-1CF1-43E2-A36C-6E27C47A7EAD}" type="presOf" srcId="{7C53D53C-659B-4102-BE95-14CFB291EBB7}" destId="{8A6037AE-08D5-41DC-9060-7A7FCE138345}" srcOrd="0" destOrd="0" presId="urn:microsoft.com/office/officeart/2005/8/layout/lProcess2"/>
    <dgm:cxn modelId="{1F8DB5B9-C7DD-44AC-8542-0D7A43928983}" type="presOf" srcId="{BE3E129B-5082-4003-BDC4-460385642423}" destId="{76FD5F3B-CB39-45E7-9C76-8594AF78F6A0}" srcOrd="0" destOrd="0" presId="urn:microsoft.com/office/officeart/2005/8/layout/lProcess2"/>
    <dgm:cxn modelId="{A7B9E574-E4DF-4CCB-A0E0-F605AD7AC3A3}" srcId="{46FFBA42-FEAA-41FA-BA87-E964EE39B000}" destId="{7C00AB87-A724-48F8-9EE4-A608397C4DE9}" srcOrd="1" destOrd="0" parTransId="{A11F7BB3-CECA-42A8-B479-22F95A0F6E05}" sibTransId="{99A28D18-1090-47C5-B3F4-65DEEA4AB137}"/>
    <dgm:cxn modelId="{7F795012-7863-4602-865A-CB796699A933}" type="presOf" srcId="{CD05AD9E-AB9C-46B3-A1CB-7DDD0820B86D}" destId="{83031A91-CBD4-426A-B7BA-DD9F14189CAD}" srcOrd="0" destOrd="0" presId="urn:microsoft.com/office/officeart/2005/8/layout/lProcess2"/>
    <dgm:cxn modelId="{0E1B8873-E5AE-4280-83D1-6F31FCE864B2}" type="presOf" srcId="{7C00AB87-A724-48F8-9EE4-A608397C4DE9}" destId="{B779D8BD-D65F-4EE7-81DD-92803F1C5B1C}" srcOrd="0" destOrd="0" presId="urn:microsoft.com/office/officeart/2005/8/layout/lProcess2"/>
    <dgm:cxn modelId="{15EA37EE-F047-4D24-BB32-D7FD0AC15111}" type="presOf" srcId="{B15F3918-00EF-4EFE-8DB8-F37232BC0CBD}" destId="{1BC20144-5DC0-4276-B2F8-C8B48EDA1174}" srcOrd="0" destOrd="0" presId="urn:microsoft.com/office/officeart/2005/8/layout/lProcess2"/>
    <dgm:cxn modelId="{4B8D98AD-5123-4EF7-BCDD-CB4EAB40D0BA}" srcId="{CD05AD9E-AB9C-46B3-A1CB-7DDD0820B86D}" destId="{B174AF8E-8820-4AF3-8BA4-7A2ACFF6EDAB}" srcOrd="1" destOrd="0" parTransId="{32FC0D0A-4892-4D13-947F-4EF4C9465CBC}" sibTransId="{C699B4FC-8C7B-40BA-BCF4-4D92B8151477}"/>
    <dgm:cxn modelId="{3D68E119-A986-4240-B10C-D59F1A6160C3}" type="presOf" srcId="{CD05AD9E-AB9C-46B3-A1CB-7DDD0820B86D}" destId="{1A654B3F-67E4-410C-B740-950B93BABFE2}" srcOrd="1" destOrd="0" presId="urn:microsoft.com/office/officeart/2005/8/layout/lProcess2"/>
    <dgm:cxn modelId="{D9D3E092-C40A-414F-A860-90562C322829}" type="presOf" srcId="{9313DF27-30EC-4C5C-9D34-E37AC56D9D49}" destId="{70C4EAC7-5092-4512-BD20-B4EA827FFE47}" srcOrd="0" destOrd="0" presId="urn:microsoft.com/office/officeart/2005/8/layout/lProcess2"/>
    <dgm:cxn modelId="{58B7ACF1-3ADC-40BB-BC51-EAA1127CE93A}" type="presParOf" srcId="{1BC20144-5DC0-4276-B2F8-C8B48EDA1174}" destId="{B59AC67E-AB7B-44E5-B146-01810D2966E4}" srcOrd="0" destOrd="0" presId="urn:microsoft.com/office/officeart/2005/8/layout/lProcess2"/>
    <dgm:cxn modelId="{64DE7DA9-75F9-49F3-B93E-9B9AB9587F22}" type="presParOf" srcId="{B59AC67E-AB7B-44E5-B146-01810D2966E4}" destId="{83031A91-CBD4-426A-B7BA-DD9F14189CAD}" srcOrd="0" destOrd="0" presId="urn:microsoft.com/office/officeart/2005/8/layout/lProcess2"/>
    <dgm:cxn modelId="{EA798EBF-81F4-4FC6-B33D-0C7E0615C293}" type="presParOf" srcId="{B59AC67E-AB7B-44E5-B146-01810D2966E4}" destId="{1A654B3F-67E4-410C-B740-950B93BABFE2}" srcOrd="1" destOrd="0" presId="urn:microsoft.com/office/officeart/2005/8/layout/lProcess2"/>
    <dgm:cxn modelId="{3F93C5FF-8AFA-4681-8BD1-9925625C1266}" type="presParOf" srcId="{B59AC67E-AB7B-44E5-B146-01810D2966E4}" destId="{B3D7AAA2-2DA5-44B9-9A3F-261F2E2C7796}" srcOrd="2" destOrd="0" presId="urn:microsoft.com/office/officeart/2005/8/layout/lProcess2"/>
    <dgm:cxn modelId="{2330750C-5048-4891-954C-F7CBFC99A50F}" type="presParOf" srcId="{B3D7AAA2-2DA5-44B9-9A3F-261F2E2C7796}" destId="{FC7CB7A6-FFF1-42F9-9DF8-7BAF844882CA}" srcOrd="0" destOrd="0" presId="urn:microsoft.com/office/officeart/2005/8/layout/lProcess2"/>
    <dgm:cxn modelId="{A196E0D0-2594-4FE3-AE98-73D6750A3593}" type="presParOf" srcId="{FC7CB7A6-FFF1-42F9-9DF8-7BAF844882CA}" destId="{C6148B24-1E2C-4D7F-BFD0-95D1488CCB38}" srcOrd="0" destOrd="0" presId="urn:microsoft.com/office/officeart/2005/8/layout/lProcess2"/>
    <dgm:cxn modelId="{14B17A2C-C0F4-4DD9-8CF9-0E8E7651485D}" type="presParOf" srcId="{FC7CB7A6-FFF1-42F9-9DF8-7BAF844882CA}" destId="{09F565F5-CA34-42A9-BFD1-7BF58B3B65DE}" srcOrd="1" destOrd="0" presId="urn:microsoft.com/office/officeart/2005/8/layout/lProcess2"/>
    <dgm:cxn modelId="{15A274FC-20D0-4DA2-B5BE-04C50816E000}" type="presParOf" srcId="{FC7CB7A6-FFF1-42F9-9DF8-7BAF844882CA}" destId="{357E098F-4177-45CE-A88C-96ABB07C06BE}" srcOrd="2" destOrd="0" presId="urn:microsoft.com/office/officeart/2005/8/layout/lProcess2"/>
    <dgm:cxn modelId="{CC93007C-AF05-4745-A167-CA391AFADDB9}" type="presParOf" srcId="{FC7CB7A6-FFF1-42F9-9DF8-7BAF844882CA}" destId="{FB625EB6-16A2-47AC-9DAD-7B8562C0182D}" srcOrd="3" destOrd="0" presId="urn:microsoft.com/office/officeart/2005/8/layout/lProcess2"/>
    <dgm:cxn modelId="{8FD23F3E-92C5-4108-B4C2-F28D917669A2}" type="presParOf" srcId="{FC7CB7A6-FFF1-42F9-9DF8-7BAF844882CA}" destId="{D5254023-11D1-47C3-890D-BD8BEE5C7B0A}" srcOrd="4" destOrd="0" presId="urn:microsoft.com/office/officeart/2005/8/layout/lProcess2"/>
    <dgm:cxn modelId="{FE5F8B60-45A2-4012-8D23-D79BA6DFBA47}" type="presParOf" srcId="{1BC20144-5DC0-4276-B2F8-C8B48EDA1174}" destId="{FE149BD8-2BF6-4AA5-9442-6637A8326DB6}" srcOrd="1" destOrd="0" presId="urn:microsoft.com/office/officeart/2005/8/layout/lProcess2"/>
    <dgm:cxn modelId="{9B1EE9BF-2528-4753-B7F9-ABDE268A33F9}" type="presParOf" srcId="{1BC20144-5DC0-4276-B2F8-C8B48EDA1174}" destId="{812CBF26-AAD6-479B-8624-5DE8696F0C69}" srcOrd="2" destOrd="0" presId="urn:microsoft.com/office/officeart/2005/8/layout/lProcess2"/>
    <dgm:cxn modelId="{639D4A6F-B81F-45DD-8BB7-67F86852819B}" type="presParOf" srcId="{812CBF26-AAD6-479B-8624-5DE8696F0C69}" destId="{8229FD6B-8A17-4DEA-B4B0-7F6EC71F1835}" srcOrd="0" destOrd="0" presId="urn:microsoft.com/office/officeart/2005/8/layout/lProcess2"/>
    <dgm:cxn modelId="{12127682-E6A5-4EB9-9F96-987773C27DBD}" type="presParOf" srcId="{812CBF26-AAD6-479B-8624-5DE8696F0C69}" destId="{F84387DD-6D8C-4299-AA49-656549EBA12B}" srcOrd="1" destOrd="0" presId="urn:microsoft.com/office/officeart/2005/8/layout/lProcess2"/>
    <dgm:cxn modelId="{B0F45739-8B1C-4BDB-B601-3FCC4DC86B09}" type="presParOf" srcId="{812CBF26-AAD6-479B-8624-5DE8696F0C69}" destId="{165DA6AE-090B-4BC8-98E6-9496958E1666}" srcOrd="2" destOrd="0" presId="urn:microsoft.com/office/officeart/2005/8/layout/lProcess2"/>
    <dgm:cxn modelId="{A779E3C9-61FF-4338-8480-0BE2129E3C85}" type="presParOf" srcId="{165DA6AE-090B-4BC8-98E6-9496958E1666}" destId="{4FC68469-89E8-4C34-B148-57B1A0AAB318}" srcOrd="0" destOrd="0" presId="urn:microsoft.com/office/officeart/2005/8/layout/lProcess2"/>
    <dgm:cxn modelId="{1914FC30-ABB5-471C-AEC0-340EE25D73E7}" type="presParOf" srcId="{4FC68469-89E8-4C34-B148-57B1A0AAB318}" destId="{70C4EAC7-5092-4512-BD20-B4EA827FFE47}" srcOrd="0" destOrd="0" presId="urn:microsoft.com/office/officeart/2005/8/layout/lProcess2"/>
    <dgm:cxn modelId="{9B2A6E4D-4F1F-4C9E-AC8E-47F6045DCEC0}" type="presParOf" srcId="{4FC68469-89E8-4C34-B148-57B1A0AAB318}" destId="{E8C09B21-D803-479F-B2E2-E6311E7AE771}" srcOrd="1" destOrd="0" presId="urn:microsoft.com/office/officeart/2005/8/layout/lProcess2"/>
    <dgm:cxn modelId="{2AB749AF-5AFC-4261-9792-2D860CFE8055}" type="presParOf" srcId="{4FC68469-89E8-4C34-B148-57B1A0AAB318}" destId="{B522826F-E392-4324-8004-CD63089241B3}" srcOrd="2" destOrd="0" presId="urn:microsoft.com/office/officeart/2005/8/layout/lProcess2"/>
    <dgm:cxn modelId="{50A5D64D-0147-4D25-BD9F-22282EF50923}" type="presParOf" srcId="{4FC68469-89E8-4C34-B148-57B1A0AAB318}" destId="{EAEC0E14-EB2E-44D6-B3A0-7674AF09ECAB}" srcOrd="3" destOrd="0" presId="urn:microsoft.com/office/officeart/2005/8/layout/lProcess2"/>
    <dgm:cxn modelId="{41B8D055-EB08-48F3-A56B-F0F0ABC9FDC3}" type="presParOf" srcId="{4FC68469-89E8-4C34-B148-57B1A0AAB318}" destId="{76FD5F3B-CB39-45E7-9C76-8594AF78F6A0}" srcOrd="4" destOrd="0" presId="urn:microsoft.com/office/officeart/2005/8/layout/lProcess2"/>
    <dgm:cxn modelId="{1BCAB049-4349-4C95-95C4-3F1820C924F4}" type="presParOf" srcId="{1BC20144-5DC0-4276-B2F8-C8B48EDA1174}" destId="{418F727C-13D7-4DE4-BF9A-223B2792AF6C}" srcOrd="3" destOrd="0" presId="urn:microsoft.com/office/officeart/2005/8/layout/lProcess2"/>
    <dgm:cxn modelId="{C35BB5E0-BB3C-4F5F-95DA-AC6A7C60C686}" type="presParOf" srcId="{1BC20144-5DC0-4276-B2F8-C8B48EDA1174}" destId="{8644B017-63B4-48D7-9AE9-00083F4B0CB9}" srcOrd="4" destOrd="0" presId="urn:microsoft.com/office/officeart/2005/8/layout/lProcess2"/>
    <dgm:cxn modelId="{07D35054-0336-4872-875B-F7463782F682}" type="presParOf" srcId="{8644B017-63B4-48D7-9AE9-00083F4B0CB9}" destId="{077E5EB0-5417-406E-8625-4B9A7A0AC039}" srcOrd="0" destOrd="0" presId="urn:microsoft.com/office/officeart/2005/8/layout/lProcess2"/>
    <dgm:cxn modelId="{1849B562-BAB0-4C68-AE32-71ABA47E19C2}" type="presParOf" srcId="{8644B017-63B4-48D7-9AE9-00083F4B0CB9}" destId="{99465670-7F1D-4909-B699-F1CDD0CA1513}" srcOrd="1" destOrd="0" presId="urn:microsoft.com/office/officeart/2005/8/layout/lProcess2"/>
    <dgm:cxn modelId="{9C925FF1-8518-4BCA-92B3-D0B98560474B}" type="presParOf" srcId="{8644B017-63B4-48D7-9AE9-00083F4B0CB9}" destId="{A610FED5-DE8E-4A15-BA5A-3E5593695950}" srcOrd="2" destOrd="0" presId="urn:microsoft.com/office/officeart/2005/8/layout/lProcess2"/>
    <dgm:cxn modelId="{2B7CE545-6C5E-4252-AE91-C55A7DBCB943}" type="presParOf" srcId="{A610FED5-DE8E-4A15-BA5A-3E5593695950}" destId="{8CE3A3DE-80B3-49DC-B900-A6D6E71A0AA4}" srcOrd="0" destOrd="0" presId="urn:microsoft.com/office/officeart/2005/8/layout/lProcess2"/>
    <dgm:cxn modelId="{5EC77B63-DDC7-4E4C-93FA-57B1998A0F6D}" type="presParOf" srcId="{8CE3A3DE-80B3-49DC-B900-A6D6E71A0AA4}" destId="{3F8801FA-DABF-4310-84FD-BAD78E8A977A}" srcOrd="0" destOrd="0" presId="urn:microsoft.com/office/officeart/2005/8/layout/lProcess2"/>
    <dgm:cxn modelId="{8050FA4E-32E2-4F88-BA06-95E92A253F2D}" type="presParOf" srcId="{8CE3A3DE-80B3-49DC-B900-A6D6E71A0AA4}" destId="{8BB5C1EE-2096-4089-9B81-A40F326B02B2}" srcOrd="1" destOrd="0" presId="urn:microsoft.com/office/officeart/2005/8/layout/lProcess2"/>
    <dgm:cxn modelId="{8625E4BE-3600-4AF2-AB6F-29C2349C146B}" type="presParOf" srcId="{8CE3A3DE-80B3-49DC-B900-A6D6E71A0AA4}" destId="{B779D8BD-D65F-4EE7-81DD-92803F1C5B1C}" srcOrd="2" destOrd="0" presId="urn:microsoft.com/office/officeart/2005/8/layout/lProcess2"/>
    <dgm:cxn modelId="{EA93660D-78E1-4BB8-9D1F-70812B183DA4}" type="presParOf" srcId="{8CE3A3DE-80B3-49DC-B900-A6D6E71A0AA4}" destId="{5CDD86FE-3D19-42A9-9859-01429D676158}" srcOrd="3" destOrd="0" presId="urn:microsoft.com/office/officeart/2005/8/layout/lProcess2"/>
    <dgm:cxn modelId="{B1DB94A4-A1E8-4CBF-B45A-06D4471724DB}" type="presParOf" srcId="{8CE3A3DE-80B3-49DC-B900-A6D6E71A0AA4}" destId="{8A6037AE-08D5-41DC-9060-7A7FCE138345}"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78E9B2-D4D9-4A98-97DE-3497E56EAD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977FBED-F9A5-4BD1-B6D1-6E6E5A96C60F}">
      <dgm:prSet phldrT="[Text]"/>
      <dgm:spPr>
        <a:noFill/>
        <a:ln>
          <a:solidFill>
            <a:srgbClr val="99CCFF"/>
          </a:solidFill>
        </a:ln>
      </dgm:spPr>
      <dgm:t>
        <a:bodyPr/>
        <a:lstStyle/>
        <a:p>
          <a:r>
            <a:rPr lang="en-US" b="1" dirty="0" smtClean="0">
              <a:solidFill>
                <a:schemeClr val="tx1"/>
              </a:solidFill>
            </a:rPr>
            <a:t>IPR</a:t>
          </a:r>
          <a:r>
            <a:rPr lang="en-US" dirty="0" smtClean="0">
              <a:solidFill>
                <a:schemeClr val="tx1"/>
              </a:solidFill>
            </a:rPr>
            <a:t>  </a:t>
          </a:r>
        </a:p>
        <a:p>
          <a:r>
            <a:rPr lang="en-US" dirty="0" smtClean="0">
              <a:solidFill>
                <a:schemeClr val="tx1"/>
              </a:solidFill>
            </a:rPr>
            <a:t>Petition must demonstrate a </a:t>
          </a:r>
          <a:r>
            <a:rPr lang="en-US" b="1" dirty="0" smtClean="0">
              <a:solidFill>
                <a:schemeClr val="tx1"/>
              </a:solidFill>
            </a:rPr>
            <a:t>reasonable likelihood </a:t>
          </a:r>
          <a:r>
            <a:rPr lang="en-US" dirty="0" smtClean="0">
              <a:solidFill>
                <a:schemeClr val="tx1"/>
              </a:solidFill>
            </a:rPr>
            <a:t>that petitioner would prevail as to at least one of the claims challenged.</a:t>
          </a:r>
          <a:endParaRPr lang="en-US" dirty="0">
            <a:solidFill>
              <a:schemeClr val="tx1"/>
            </a:solidFill>
          </a:endParaRPr>
        </a:p>
      </dgm:t>
    </dgm:pt>
    <dgm:pt modelId="{98A04A23-20EC-4CDF-830F-0B655DBC44F3}" type="parTrans" cxnId="{1D6FFEA9-F439-4088-B25C-35FB129430BD}">
      <dgm:prSet/>
      <dgm:spPr/>
      <dgm:t>
        <a:bodyPr/>
        <a:lstStyle/>
        <a:p>
          <a:endParaRPr lang="en-US"/>
        </a:p>
      </dgm:t>
    </dgm:pt>
    <dgm:pt modelId="{2FED6B64-3BC6-4E68-BF8B-C40A5836FCBA}" type="sibTrans" cxnId="{1D6FFEA9-F439-4088-B25C-35FB129430BD}">
      <dgm:prSet/>
      <dgm:spPr/>
      <dgm:t>
        <a:bodyPr/>
        <a:lstStyle/>
        <a:p>
          <a:endParaRPr lang="en-US"/>
        </a:p>
      </dgm:t>
    </dgm:pt>
    <dgm:pt modelId="{0376CF3E-0E3A-46C5-827D-E2072B1F860E}">
      <dgm:prSet/>
      <dgm:spPr>
        <a:noFill/>
        <a:ln>
          <a:solidFill>
            <a:srgbClr val="99CCFF"/>
          </a:solidFill>
        </a:ln>
      </dgm:spPr>
      <dgm:t>
        <a:bodyPr/>
        <a:lstStyle/>
        <a:p>
          <a:r>
            <a:rPr lang="en-US" b="1" dirty="0" smtClean="0">
              <a:solidFill>
                <a:schemeClr val="tx1"/>
              </a:solidFill>
            </a:rPr>
            <a:t>PGR/CBM</a:t>
          </a:r>
          <a:endParaRPr lang="en-US" dirty="0" smtClean="0">
            <a:solidFill>
              <a:schemeClr val="tx1"/>
            </a:solidFill>
          </a:endParaRPr>
        </a:p>
        <a:p>
          <a:r>
            <a:rPr lang="en-US" dirty="0" smtClean="0">
              <a:solidFill>
                <a:schemeClr val="tx1"/>
              </a:solidFill>
            </a:rPr>
            <a:t>Petition must demonstrate that it is </a:t>
          </a:r>
          <a:r>
            <a:rPr lang="en-US" b="1" dirty="0" smtClean="0">
              <a:solidFill>
                <a:schemeClr val="tx1"/>
              </a:solidFill>
            </a:rPr>
            <a:t>more likely than not</a:t>
          </a:r>
          <a:r>
            <a:rPr lang="en-US" dirty="0" smtClean="0">
              <a:solidFill>
                <a:schemeClr val="tx1"/>
              </a:solidFill>
            </a:rPr>
            <a:t> that at least one of the claims challenged is unpatentable.</a:t>
          </a:r>
          <a:endParaRPr lang="en-US" dirty="0">
            <a:solidFill>
              <a:schemeClr val="tx1"/>
            </a:solidFill>
          </a:endParaRPr>
        </a:p>
      </dgm:t>
    </dgm:pt>
    <dgm:pt modelId="{6FF558EF-3639-4AF1-B308-937DF1E788C8}" type="parTrans" cxnId="{EFBCB2C9-EBBC-42B4-99F5-AEADB688208D}">
      <dgm:prSet/>
      <dgm:spPr/>
      <dgm:t>
        <a:bodyPr/>
        <a:lstStyle/>
        <a:p>
          <a:endParaRPr lang="en-US"/>
        </a:p>
      </dgm:t>
    </dgm:pt>
    <dgm:pt modelId="{9AF09763-8E9B-4DC6-A822-FE70754B06C2}" type="sibTrans" cxnId="{EFBCB2C9-EBBC-42B4-99F5-AEADB688208D}">
      <dgm:prSet/>
      <dgm:spPr/>
      <dgm:t>
        <a:bodyPr/>
        <a:lstStyle/>
        <a:p>
          <a:endParaRPr lang="en-US"/>
        </a:p>
      </dgm:t>
    </dgm:pt>
    <dgm:pt modelId="{09DF43C4-61E8-4871-863E-50EC9C8BCC21}" type="pres">
      <dgm:prSet presAssocID="{9078E9B2-D4D9-4A98-97DE-3497E56EAD36}" presName="diagram" presStyleCnt="0">
        <dgm:presLayoutVars>
          <dgm:dir/>
          <dgm:resizeHandles val="exact"/>
        </dgm:presLayoutVars>
      </dgm:prSet>
      <dgm:spPr/>
      <dgm:t>
        <a:bodyPr/>
        <a:lstStyle/>
        <a:p>
          <a:endParaRPr lang="en-US"/>
        </a:p>
      </dgm:t>
    </dgm:pt>
    <dgm:pt modelId="{3EE3E356-0325-41C3-BE6E-0200920D35D2}" type="pres">
      <dgm:prSet presAssocID="{9977FBED-F9A5-4BD1-B6D1-6E6E5A96C60F}" presName="node" presStyleLbl="node1" presStyleIdx="0" presStyleCnt="2" custLinFactNeighborX="1013" custLinFactNeighborY="-19134">
        <dgm:presLayoutVars>
          <dgm:bulletEnabled val="1"/>
        </dgm:presLayoutVars>
      </dgm:prSet>
      <dgm:spPr/>
      <dgm:t>
        <a:bodyPr/>
        <a:lstStyle/>
        <a:p>
          <a:endParaRPr lang="en-US"/>
        </a:p>
      </dgm:t>
    </dgm:pt>
    <dgm:pt modelId="{B4BE7A63-199A-4350-9568-A5A1418F7B76}" type="pres">
      <dgm:prSet presAssocID="{2FED6B64-3BC6-4E68-BF8B-C40A5836FCBA}" presName="sibTrans" presStyleCnt="0"/>
      <dgm:spPr/>
    </dgm:pt>
    <dgm:pt modelId="{837615F3-DB50-4C7D-8523-4093D3E8AAD3}" type="pres">
      <dgm:prSet presAssocID="{0376CF3E-0E3A-46C5-827D-E2072B1F860E}" presName="node" presStyleLbl="node1" presStyleIdx="1" presStyleCnt="2" custLinFactNeighborX="835" custLinFactNeighborY="-18810">
        <dgm:presLayoutVars>
          <dgm:bulletEnabled val="1"/>
        </dgm:presLayoutVars>
      </dgm:prSet>
      <dgm:spPr/>
      <dgm:t>
        <a:bodyPr/>
        <a:lstStyle/>
        <a:p>
          <a:endParaRPr lang="en-US"/>
        </a:p>
      </dgm:t>
    </dgm:pt>
  </dgm:ptLst>
  <dgm:cxnLst>
    <dgm:cxn modelId="{1D6FFEA9-F439-4088-B25C-35FB129430BD}" srcId="{9078E9B2-D4D9-4A98-97DE-3497E56EAD36}" destId="{9977FBED-F9A5-4BD1-B6D1-6E6E5A96C60F}" srcOrd="0" destOrd="0" parTransId="{98A04A23-20EC-4CDF-830F-0B655DBC44F3}" sibTransId="{2FED6B64-3BC6-4E68-BF8B-C40A5836FCBA}"/>
    <dgm:cxn modelId="{EFBCB2C9-EBBC-42B4-99F5-AEADB688208D}" srcId="{9078E9B2-D4D9-4A98-97DE-3497E56EAD36}" destId="{0376CF3E-0E3A-46C5-827D-E2072B1F860E}" srcOrd="1" destOrd="0" parTransId="{6FF558EF-3639-4AF1-B308-937DF1E788C8}" sibTransId="{9AF09763-8E9B-4DC6-A822-FE70754B06C2}"/>
    <dgm:cxn modelId="{C8EC0E09-6A26-4EA3-9556-9A69E1036FFA}" type="presOf" srcId="{0376CF3E-0E3A-46C5-827D-E2072B1F860E}" destId="{837615F3-DB50-4C7D-8523-4093D3E8AAD3}" srcOrd="0" destOrd="0" presId="urn:microsoft.com/office/officeart/2005/8/layout/default"/>
    <dgm:cxn modelId="{C8BB1025-F683-43DB-BB63-31F7529D3D47}" type="presOf" srcId="{9977FBED-F9A5-4BD1-B6D1-6E6E5A96C60F}" destId="{3EE3E356-0325-41C3-BE6E-0200920D35D2}" srcOrd="0" destOrd="0" presId="urn:microsoft.com/office/officeart/2005/8/layout/default"/>
    <dgm:cxn modelId="{CDA0FCBA-9965-47E9-AB44-99417D730A3D}" type="presOf" srcId="{9078E9B2-D4D9-4A98-97DE-3497E56EAD36}" destId="{09DF43C4-61E8-4871-863E-50EC9C8BCC21}" srcOrd="0" destOrd="0" presId="urn:microsoft.com/office/officeart/2005/8/layout/default"/>
    <dgm:cxn modelId="{87D3EFA9-A426-4A5E-B87D-DC0FA3B73872}" type="presParOf" srcId="{09DF43C4-61E8-4871-863E-50EC9C8BCC21}" destId="{3EE3E356-0325-41C3-BE6E-0200920D35D2}" srcOrd="0" destOrd="0" presId="urn:microsoft.com/office/officeart/2005/8/layout/default"/>
    <dgm:cxn modelId="{3826F96C-523A-414E-A65B-BC2E0C5B53FF}" type="presParOf" srcId="{09DF43C4-61E8-4871-863E-50EC9C8BCC21}" destId="{B4BE7A63-199A-4350-9568-A5A1418F7B76}" srcOrd="1" destOrd="0" presId="urn:microsoft.com/office/officeart/2005/8/layout/default"/>
    <dgm:cxn modelId="{081C61D7-A7DD-4AA4-BC89-43894D75CBA7}" type="presParOf" srcId="{09DF43C4-61E8-4871-863E-50EC9C8BCC21}" destId="{837615F3-DB50-4C7D-8523-4093D3E8AAD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304274-D35A-4772-903D-EF7D6E45842F}" type="doc">
      <dgm:prSet loTypeId="urn:microsoft.com/office/officeart/2005/8/layout/chevron1" loCatId="process" qsTypeId="urn:microsoft.com/office/officeart/2005/8/quickstyle/simple2" qsCatId="simple" csTypeId="urn:microsoft.com/office/officeart/2005/8/colors/accent1_2" csCatId="accent1" phldr="1"/>
      <dgm:spPr/>
    </dgm:pt>
    <dgm:pt modelId="{CD687718-180A-44A5-A012-C771633AF363}">
      <dgm:prSet phldrT="[Text]"/>
      <dgm:spPr>
        <a:solidFill>
          <a:schemeClr val="accent2">
            <a:lumMod val="75000"/>
          </a:schemeClr>
        </a:solidFill>
        <a:ln>
          <a:solidFill>
            <a:schemeClr val="accent1"/>
          </a:solidFill>
        </a:ln>
      </dgm:spPr>
      <dgm:t>
        <a:bodyPr/>
        <a:lstStyle/>
        <a:p>
          <a:r>
            <a:rPr lang="en-US" dirty="0" smtClean="0"/>
            <a:t>First-to-Invent</a:t>
          </a:r>
        </a:p>
        <a:p>
          <a:r>
            <a:rPr lang="en-US" dirty="0" smtClean="0"/>
            <a:t>Patents</a:t>
          </a:r>
          <a:endParaRPr lang="en-US" dirty="0"/>
        </a:p>
      </dgm:t>
    </dgm:pt>
    <dgm:pt modelId="{A078F0A6-EEEA-48F5-9D08-70D96ED15A9D}" type="parTrans" cxnId="{DE7ED0F6-A7EB-416C-BFE3-A79702608AD8}">
      <dgm:prSet/>
      <dgm:spPr/>
      <dgm:t>
        <a:bodyPr/>
        <a:lstStyle/>
        <a:p>
          <a:endParaRPr lang="en-US"/>
        </a:p>
      </dgm:t>
    </dgm:pt>
    <dgm:pt modelId="{62E5CD00-2CFC-4C8A-A1E1-1F40BFE6EBBB}" type="sibTrans" cxnId="{DE7ED0F6-A7EB-416C-BFE3-A79702608AD8}">
      <dgm:prSet/>
      <dgm:spPr/>
      <dgm:t>
        <a:bodyPr/>
        <a:lstStyle/>
        <a:p>
          <a:endParaRPr lang="en-US"/>
        </a:p>
      </dgm:t>
    </dgm:pt>
    <dgm:pt modelId="{0B4EEC91-F5B7-423B-82AF-4C2A3F819A64}">
      <dgm:prSet phldrT="[Text]"/>
      <dgm:spPr>
        <a:solidFill>
          <a:schemeClr val="accent2">
            <a:lumMod val="75000"/>
          </a:schemeClr>
        </a:solidFill>
        <a:ln>
          <a:solidFill>
            <a:schemeClr val="accent1"/>
          </a:solidFill>
        </a:ln>
      </dgm:spPr>
      <dgm:t>
        <a:bodyPr/>
        <a:lstStyle/>
        <a:p>
          <a:r>
            <a:rPr lang="en-US" dirty="0" smtClean="0"/>
            <a:t>CBM</a:t>
          </a:r>
        </a:p>
        <a:p>
          <a:r>
            <a:rPr lang="en-US" dirty="0" smtClean="0"/>
            <a:t>After issuance</a:t>
          </a:r>
          <a:endParaRPr lang="en-US" dirty="0"/>
        </a:p>
      </dgm:t>
    </dgm:pt>
    <dgm:pt modelId="{D14454FD-4A54-4C93-B1B4-C4BE7BF02645}" type="parTrans" cxnId="{20AAF735-6C45-404E-85CF-A726EE8CD320}">
      <dgm:prSet/>
      <dgm:spPr/>
      <dgm:t>
        <a:bodyPr/>
        <a:lstStyle/>
        <a:p>
          <a:endParaRPr lang="en-US"/>
        </a:p>
      </dgm:t>
    </dgm:pt>
    <dgm:pt modelId="{42D7DC9D-2E04-4365-96E8-4ACCFD06F614}" type="sibTrans" cxnId="{20AAF735-6C45-404E-85CF-A726EE8CD320}">
      <dgm:prSet/>
      <dgm:spPr/>
      <dgm:t>
        <a:bodyPr/>
        <a:lstStyle/>
        <a:p>
          <a:endParaRPr lang="en-US"/>
        </a:p>
      </dgm:t>
    </dgm:pt>
    <dgm:pt modelId="{41ABD491-0A0A-4AC4-B5AE-218D9B4DCF6E}">
      <dgm:prSet phldrT="[Text]"/>
      <dgm:spPr>
        <a:solidFill>
          <a:schemeClr val="accent2">
            <a:lumMod val="75000"/>
          </a:schemeClr>
        </a:solidFill>
        <a:ln>
          <a:solidFill>
            <a:schemeClr val="accent1"/>
          </a:solidFill>
        </a:ln>
      </dgm:spPr>
      <dgm:t>
        <a:bodyPr/>
        <a:lstStyle/>
        <a:p>
          <a:r>
            <a:rPr lang="en-US" dirty="0" smtClean="0"/>
            <a:t>IPR</a:t>
          </a:r>
        </a:p>
        <a:p>
          <a:r>
            <a:rPr lang="en-US" dirty="0" smtClean="0"/>
            <a:t>&gt; 9 months from issue date </a:t>
          </a:r>
          <a:endParaRPr lang="en-US" dirty="0"/>
        </a:p>
      </dgm:t>
    </dgm:pt>
    <dgm:pt modelId="{1E5B39C1-73F4-4C89-AB94-03329BA75BDA}" type="parTrans" cxnId="{57B27767-0942-4D68-A4EE-D89E532E6410}">
      <dgm:prSet/>
      <dgm:spPr/>
      <dgm:t>
        <a:bodyPr/>
        <a:lstStyle/>
        <a:p>
          <a:endParaRPr lang="en-US"/>
        </a:p>
      </dgm:t>
    </dgm:pt>
    <dgm:pt modelId="{A96CCDB9-64B0-4DD7-8E5A-C5402624CE18}" type="sibTrans" cxnId="{57B27767-0942-4D68-A4EE-D89E532E6410}">
      <dgm:prSet/>
      <dgm:spPr/>
      <dgm:t>
        <a:bodyPr/>
        <a:lstStyle/>
        <a:p>
          <a:endParaRPr lang="en-US"/>
        </a:p>
      </dgm:t>
    </dgm:pt>
    <dgm:pt modelId="{D4D0B1E2-00B0-4D8D-B94D-02CF55A2BE04}" type="pres">
      <dgm:prSet presAssocID="{F5304274-D35A-4772-903D-EF7D6E45842F}" presName="Name0" presStyleCnt="0">
        <dgm:presLayoutVars>
          <dgm:dir/>
          <dgm:animLvl val="lvl"/>
          <dgm:resizeHandles val="exact"/>
        </dgm:presLayoutVars>
      </dgm:prSet>
      <dgm:spPr/>
    </dgm:pt>
    <dgm:pt modelId="{2B03D232-6318-4E8E-A6E5-AAD7C37926CC}" type="pres">
      <dgm:prSet presAssocID="{CD687718-180A-44A5-A012-C771633AF363}" presName="parTxOnly" presStyleLbl="node1" presStyleIdx="0" presStyleCnt="3">
        <dgm:presLayoutVars>
          <dgm:chMax val="0"/>
          <dgm:chPref val="0"/>
          <dgm:bulletEnabled val="1"/>
        </dgm:presLayoutVars>
      </dgm:prSet>
      <dgm:spPr/>
      <dgm:t>
        <a:bodyPr/>
        <a:lstStyle/>
        <a:p>
          <a:endParaRPr lang="en-US"/>
        </a:p>
      </dgm:t>
    </dgm:pt>
    <dgm:pt modelId="{4A428231-4255-4C30-8F5E-77278B63885E}" type="pres">
      <dgm:prSet presAssocID="{62E5CD00-2CFC-4C8A-A1E1-1F40BFE6EBBB}" presName="parTxOnlySpace" presStyleCnt="0"/>
      <dgm:spPr/>
    </dgm:pt>
    <dgm:pt modelId="{EAC0FF02-B4DC-47F3-9C97-B01C65E6AEAF}" type="pres">
      <dgm:prSet presAssocID="{0B4EEC91-F5B7-423B-82AF-4C2A3F819A64}" presName="parTxOnly" presStyleLbl="node1" presStyleIdx="1" presStyleCnt="3">
        <dgm:presLayoutVars>
          <dgm:chMax val="0"/>
          <dgm:chPref val="0"/>
          <dgm:bulletEnabled val="1"/>
        </dgm:presLayoutVars>
      </dgm:prSet>
      <dgm:spPr/>
      <dgm:t>
        <a:bodyPr/>
        <a:lstStyle/>
        <a:p>
          <a:endParaRPr lang="en-US"/>
        </a:p>
      </dgm:t>
    </dgm:pt>
    <dgm:pt modelId="{4B94C0C2-9F41-48E6-9E07-CCB324E627FF}" type="pres">
      <dgm:prSet presAssocID="{42D7DC9D-2E04-4365-96E8-4ACCFD06F614}" presName="parTxOnlySpace" presStyleCnt="0"/>
      <dgm:spPr/>
    </dgm:pt>
    <dgm:pt modelId="{0B4DA9C6-587F-4CCE-B9F3-9400360EDDF5}" type="pres">
      <dgm:prSet presAssocID="{41ABD491-0A0A-4AC4-B5AE-218D9B4DCF6E}" presName="parTxOnly" presStyleLbl="node1" presStyleIdx="2" presStyleCnt="3">
        <dgm:presLayoutVars>
          <dgm:chMax val="0"/>
          <dgm:chPref val="0"/>
          <dgm:bulletEnabled val="1"/>
        </dgm:presLayoutVars>
      </dgm:prSet>
      <dgm:spPr/>
      <dgm:t>
        <a:bodyPr/>
        <a:lstStyle/>
        <a:p>
          <a:endParaRPr lang="en-US"/>
        </a:p>
      </dgm:t>
    </dgm:pt>
  </dgm:ptLst>
  <dgm:cxnLst>
    <dgm:cxn modelId="{57B27767-0942-4D68-A4EE-D89E532E6410}" srcId="{F5304274-D35A-4772-903D-EF7D6E45842F}" destId="{41ABD491-0A0A-4AC4-B5AE-218D9B4DCF6E}" srcOrd="2" destOrd="0" parTransId="{1E5B39C1-73F4-4C89-AB94-03329BA75BDA}" sibTransId="{A96CCDB9-64B0-4DD7-8E5A-C5402624CE18}"/>
    <dgm:cxn modelId="{B8B739A1-A501-417F-BC00-AA20D01EC8F1}" type="presOf" srcId="{0B4EEC91-F5B7-423B-82AF-4C2A3F819A64}" destId="{EAC0FF02-B4DC-47F3-9C97-B01C65E6AEAF}" srcOrd="0" destOrd="0" presId="urn:microsoft.com/office/officeart/2005/8/layout/chevron1"/>
    <dgm:cxn modelId="{2C77A17E-9176-4727-8A8D-C12A058917E6}" type="presOf" srcId="{CD687718-180A-44A5-A012-C771633AF363}" destId="{2B03D232-6318-4E8E-A6E5-AAD7C37926CC}" srcOrd="0" destOrd="0" presId="urn:microsoft.com/office/officeart/2005/8/layout/chevron1"/>
    <dgm:cxn modelId="{CD6FDC35-AB32-4455-81C8-A09F368F991F}" type="presOf" srcId="{F5304274-D35A-4772-903D-EF7D6E45842F}" destId="{D4D0B1E2-00B0-4D8D-B94D-02CF55A2BE04}" srcOrd="0" destOrd="0" presId="urn:microsoft.com/office/officeart/2005/8/layout/chevron1"/>
    <dgm:cxn modelId="{FB349322-3C2C-4859-A36B-EC1A7F4DCF1E}" type="presOf" srcId="{41ABD491-0A0A-4AC4-B5AE-218D9B4DCF6E}" destId="{0B4DA9C6-587F-4CCE-B9F3-9400360EDDF5}" srcOrd="0" destOrd="0" presId="urn:microsoft.com/office/officeart/2005/8/layout/chevron1"/>
    <dgm:cxn modelId="{DE7ED0F6-A7EB-416C-BFE3-A79702608AD8}" srcId="{F5304274-D35A-4772-903D-EF7D6E45842F}" destId="{CD687718-180A-44A5-A012-C771633AF363}" srcOrd="0" destOrd="0" parTransId="{A078F0A6-EEEA-48F5-9D08-70D96ED15A9D}" sibTransId="{62E5CD00-2CFC-4C8A-A1E1-1F40BFE6EBBB}"/>
    <dgm:cxn modelId="{20AAF735-6C45-404E-85CF-A726EE8CD320}" srcId="{F5304274-D35A-4772-903D-EF7D6E45842F}" destId="{0B4EEC91-F5B7-423B-82AF-4C2A3F819A64}" srcOrd="1" destOrd="0" parTransId="{D14454FD-4A54-4C93-B1B4-C4BE7BF02645}" sibTransId="{42D7DC9D-2E04-4365-96E8-4ACCFD06F614}"/>
    <dgm:cxn modelId="{627C7B21-0069-4A28-8781-A31A92EF8469}" type="presParOf" srcId="{D4D0B1E2-00B0-4D8D-B94D-02CF55A2BE04}" destId="{2B03D232-6318-4E8E-A6E5-AAD7C37926CC}" srcOrd="0" destOrd="0" presId="urn:microsoft.com/office/officeart/2005/8/layout/chevron1"/>
    <dgm:cxn modelId="{BA4D881E-BE2A-4430-B45F-7183FBF8E46A}" type="presParOf" srcId="{D4D0B1E2-00B0-4D8D-B94D-02CF55A2BE04}" destId="{4A428231-4255-4C30-8F5E-77278B63885E}" srcOrd="1" destOrd="0" presId="urn:microsoft.com/office/officeart/2005/8/layout/chevron1"/>
    <dgm:cxn modelId="{C6909F02-874E-4CAD-A6BD-CADA612692B6}" type="presParOf" srcId="{D4D0B1E2-00B0-4D8D-B94D-02CF55A2BE04}" destId="{EAC0FF02-B4DC-47F3-9C97-B01C65E6AEAF}" srcOrd="2" destOrd="0" presId="urn:microsoft.com/office/officeart/2005/8/layout/chevron1"/>
    <dgm:cxn modelId="{BACB6526-7C33-4402-97D0-8D1D629AA954}" type="presParOf" srcId="{D4D0B1E2-00B0-4D8D-B94D-02CF55A2BE04}" destId="{4B94C0C2-9F41-48E6-9E07-CCB324E627FF}" srcOrd="3" destOrd="0" presId="urn:microsoft.com/office/officeart/2005/8/layout/chevron1"/>
    <dgm:cxn modelId="{23D2A080-9330-4E3E-B9BA-9295A2234327}" type="presParOf" srcId="{D4D0B1E2-00B0-4D8D-B94D-02CF55A2BE04}" destId="{0B4DA9C6-587F-4CCE-B9F3-9400360EDDF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304274-D35A-4772-903D-EF7D6E45842F}" type="doc">
      <dgm:prSet loTypeId="urn:microsoft.com/office/officeart/2005/8/layout/chevron1" loCatId="process" qsTypeId="urn:microsoft.com/office/officeart/2005/8/quickstyle/simple2" qsCatId="simple" csTypeId="urn:microsoft.com/office/officeart/2005/8/colors/accent1_2" csCatId="accent1" phldr="1"/>
      <dgm:spPr/>
    </dgm:pt>
    <dgm:pt modelId="{CD687718-180A-44A5-A012-C771633AF363}">
      <dgm:prSet phldrT="[Text]"/>
      <dgm:spPr>
        <a:solidFill>
          <a:schemeClr val="accent2">
            <a:lumMod val="75000"/>
          </a:schemeClr>
        </a:solidFill>
        <a:ln>
          <a:solidFill>
            <a:schemeClr val="accent1"/>
          </a:solidFill>
        </a:ln>
      </dgm:spPr>
      <dgm:t>
        <a:bodyPr/>
        <a:lstStyle/>
        <a:p>
          <a:r>
            <a:rPr lang="en-US" dirty="0" smtClean="0"/>
            <a:t>First-Inventor-to-File</a:t>
          </a:r>
        </a:p>
        <a:p>
          <a:r>
            <a:rPr lang="en-US" dirty="0" smtClean="0"/>
            <a:t>Patents</a:t>
          </a:r>
          <a:endParaRPr lang="en-US" dirty="0"/>
        </a:p>
      </dgm:t>
    </dgm:pt>
    <dgm:pt modelId="{A078F0A6-EEEA-48F5-9D08-70D96ED15A9D}" type="parTrans" cxnId="{DE7ED0F6-A7EB-416C-BFE3-A79702608AD8}">
      <dgm:prSet/>
      <dgm:spPr/>
      <dgm:t>
        <a:bodyPr/>
        <a:lstStyle/>
        <a:p>
          <a:endParaRPr lang="en-US"/>
        </a:p>
      </dgm:t>
    </dgm:pt>
    <dgm:pt modelId="{62E5CD00-2CFC-4C8A-A1E1-1F40BFE6EBBB}" type="sibTrans" cxnId="{DE7ED0F6-A7EB-416C-BFE3-A79702608AD8}">
      <dgm:prSet/>
      <dgm:spPr/>
      <dgm:t>
        <a:bodyPr/>
        <a:lstStyle/>
        <a:p>
          <a:endParaRPr lang="en-US"/>
        </a:p>
      </dgm:t>
    </dgm:pt>
    <dgm:pt modelId="{0B4EEC91-F5B7-423B-82AF-4C2A3F819A64}">
      <dgm:prSet phldrT="[Text]"/>
      <dgm:spPr>
        <a:solidFill>
          <a:schemeClr val="accent2">
            <a:lumMod val="75000"/>
          </a:schemeClr>
        </a:solidFill>
        <a:ln>
          <a:solidFill>
            <a:schemeClr val="accent1"/>
          </a:solidFill>
        </a:ln>
      </dgm:spPr>
      <dgm:t>
        <a:bodyPr/>
        <a:lstStyle/>
        <a:p>
          <a:r>
            <a:rPr lang="en-US" dirty="0" smtClean="0"/>
            <a:t>PGR</a:t>
          </a:r>
        </a:p>
        <a:p>
          <a:r>
            <a:rPr lang="en-US" u="sng" dirty="0" smtClean="0"/>
            <a:t>&lt;</a:t>
          </a:r>
          <a:r>
            <a:rPr lang="en-US" dirty="0" smtClean="0"/>
            <a:t> 9 months from issue date</a:t>
          </a:r>
          <a:endParaRPr lang="en-US" dirty="0"/>
        </a:p>
      </dgm:t>
    </dgm:pt>
    <dgm:pt modelId="{D14454FD-4A54-4C93-B1B4-C4BE7BF02645}" type="parTrans" cxnId="{20AAF735-6C45-404E-85CF-A726EE8CD320}">
      <dgm:prSet/>
      <dgm:spPr/>
      <dgm:t>
        <a:bodyPr/>
        <a:lstStyle/>
        <a:p>
          <a:endParaRPr lang="en-US"/>
        </a:p>
      </dgm:t>
    </dgm:pt>
    <dgm:pt modelId="{42D7DC9D-2E04-4365-96E8-4ACCFD06F614}" type="sibTrans" cxnId="{20AAF735-6C45-404E-85CF-A726EE8CD320}">
      <dgm:prSet/>
      <dgm:spPr/>
      <dgm:t>
        <a:bodyPr/>
        <a:lstStyle/>
        <a:p>
          <a:endParaRPr lang="en-US"/>
        </a:p>
      </dgm:t>
    </dgm:pt>
    <dgm:pt modelId="{41ABD491-0A0A-4AC4-B5AE-218D9B4DCF6E}">
      <dgm:prSet phldrT="[Text]"/>
      <dgm:spPr>
        <a:solidFill>
          <a:schemeClr val="accent2">
            <a:lumMod val="75000"/>
          </a:schemeClr>
        </a:solidFill>
        <a:ln>
          <a:solidFill>
            <a:schemeClr val="accent1"/>
          </a:solidFill>
        </a:ln>
      </dgm:spPr>
      <dgm:t>
        <a:bodyPr/>
        <a:lstStyle/>
        <a:p>
          <a:r>
            <a:rPr lang="en-US" dirty="0" smtClean="0"/>
            <a:t>IPR or CBM</a:t>
          </a:r>
        </a:p>
        <a:p>
          <a:r>
            <a:rPr lang="en-US" dirty="0" smtClean="0"/>
            <a:t>&gt; 9 months from issue date </a:t>
          </a:r>
          <a:endParaRPr lang="en-US" dirty="0"/>
        </a:p>
      </dgm:t>
    </dgm:pt>
    <dgm:pt modelId="{1E5B39C1-73F4-4C89-AB94-03329BA75BDA}" type="parTrans" cxnId="{57B27767-0942-4D68-A4EE-D89E532E6410}">
      <dgm:prSet/>
      <dgm:spPr/>
      <dgm:t>
        <a:bodyPr/>
        <a:lstStyle/>
        <a:p>
          <a:endParaRPr lang="en-US"/>
        </a:p>
      </dgm:t>
    </dgm:pt>
    <dgm:pt modelId="{A96CCDB9-64B0-4DD7-8E5A-C5402624CE18}" type="sibTrans" cxnId="{57B27767-0942-4D68-A4EE-D89E532E6410}">
      <dgm:prSet/>
      <dgm:spPr/>
      <dgm:t>
        <a:bodyPr/>
        <a:lstStyle/>
        <a:p>
          <a:endParaRPr lang="en-US"/>
        </a:p>
      </dgm:t>
    </dgm:pt>
    <dgm:pt modelId="{D4D0B1E2-00B0-4D8D-B94D-02CF55A2BE04}" type="pres">
      <dgm:prSet presAssocID="{F5304274-D35A-4772-903D-EF7D6E45842F}" presName="Name0" presStyleCnt="0">
        <dgm:presLayoutVars>
          <dgm:dir/>
          <dgm:animLvl val="lvl"/>
          <dgm:resizeHandles val="exact"/>
        </dgm:presLayoutVars>
      </dgm:prSet>
      <dgm:spPr/>
    </dgm:pt>
    <dgm:pt modelId="{2B03D232-6318-4E8E-A6E5-AAD7C37926CC}" type="pres">
      <dgm:prSet presAssocID="{CD687718-180A-44A5-A012-C771633AF363}" presName="parTxOnly" presStyleLbl="node1" presStyleIdx="0" presStyleCnt="3">
        <dgm:presLayoutVars>
          <dgm:chMax val="0"/>
          <dgm:chPref val="0"/>
          <dgm:bulletEnabled val="1"/>
        </dgm:presLayoutVars>
      </dgm:prSet>
      <dgm:spPr/>
      <dgm:t>
        <a:bodyPr/>
        <a:lstStyle/>
        <a:p>
          <a:endParaRPr lang="en-US"/>
        </a:p>
      </dgm:t>
    </dgm:pt>
    <dgm:pt modelId="{4A428231-4255-4C30-8F5E-77278B63885E}" type="pres">
      <dgm:prSet presAssocID="{62E5CD00-2CFC-4C8A-A1E1-1F40BFE6EBBB}" presName="parTxOnlySpace" presStyleCnt="0"/>
      <dgm:spPr/>
    </dgm:pt>
    <dgm:pt modelId="{EAC0FF02-B4DC-47F3-9C97-B01C65E6AEAF}" type="pres">
      <dgm:prSet presAssocID="{0B4EEC91-F5B7-423B-82AF-4C2A3F819A64}" presName="parTxOnly" presStyleLbl="node1" presStyleIdx="1" presStyleCnt="3">
        <dgm:presLayoutVars>
          <dgm:chMax val="0"/>
          <dgm:chPref val="0"/>
          <dgm:bulletEnabled val="1"/>
        </dgm:presLayoutVars>
      </dgm:prSet>
      <dgm:spPr/>
      <dgm:t>
        <a:bodyPr/>
        <a:lstStyle/>
        <a:p>
          <a:endParaRPr lang="en-US"/>
        </a:p>
      </dgm:t>
    </dgm:pt>
    <dgm:pt modelId="{4B94C0C2-9F41-48E6-9E07-CCB324E627FF}" type="pres">
      <dgm:prSet presAssocID="{42D7DC9D-2E04-4365-96E8-4ACCFD06F614}" presName="parTxOnlySpace" presStyleCnt="0"/>
      <dgm:spPr/>
    </dgm:pt>
    <dgm:pt modelId="{0B4DA9C6-587F-4CCE-B9F3-9400360EDDF5}" type="pres">
      <dgm:prSet presAssocID="{41ABD491-0A0A-4AC4-B5AE-218D9B4DCF6E}" presName="parTxOnly" presStyleLbl="node1" presStyleIdx="2" presStyleCnt="3">
        <dgm:presLayoutVars>
          <dgm:chMax val="0"/>
          <dgm:chPref val="0"/>
          <dgm:bulletEnabled val="1"/>
        </dgm:presLayoutVars>
      </dgm:prSet>
      <dgm:spPr/>
      <dgm:t>
        <a:bodyPr/>
        <a:lstStyle/>
        <a:p>
          <a:endParaRPr lang="en-US"/>
        </a:p>
      </dgm:t>
    </dgm:pt>
  </dgm:ptLst>
  <dgm:cxnLst>
    <dgm:cxn modelId="{57B27767-0942-4D68-A4EE-D89E532E6410}" srcId="{F5304274-D35A-4772-903D-EF7D6E45842F}" destId="{41ABD491-0A0A-4AC4-B5AE-218D9B4DCF6E}" srcOrd="2" destOrd="0" parTransId="{1E5B39C1-73F4-4C89-AB94-03329BA75BDA}" sibTransId="{A96CCDB9-64B0-4DD7-8E5A-C5402624CE18}"/>
    <dgm:cxn modelId="{DF294A40-8DEB-4319-B437-6149DA4CA824}" type="presOf" srcId="{0B4EEC91-F5B7-423B-82AF-4C2A3F819A64}" destId="{EAC0FF02-B4DC-47F3-9C97-B01C65E6AEAF}" srcOrd="0" destOrd="0" presId="urn:microsoft.com/office/officeart/2005/8/layout/chevron1"/>
    <dgm:cxn modelId="{AA62E25B-818A-4341-A628-1E06266F584E}" type="presOf" srcId="{CD687718-180A-44A5-A012-C771633AF363}" destId="{2B03D232-6318-4E8E-A6E5-AAD7C37926CC}" srcOrd="0" destOrd="0" presId="urn:microsoft.com/office/officeart/2005/8/layout/chevron1"/>
    <dgm:cxn modelId="{573356A4-A93E-401A-B4E4-A39631ECD2A3}" type="presOf" srcId="{F5304274-D35A-4772-903D-EF7D6E45842F}" destId="{D4D0B1E2-00B0-4D8D-B94D-02CF55A2BE04}" srcOrd="0" destOrd="0" presId="urn:microsoft.com/office/officeart/2005/8/layout/chevron1"/>
    <dgm:cxn modelId="{DE7ED0F6-A7EB-416C-BFE3-A79702608AD8}" srcId="{F5304274-D35A-4772-903D-EF7D6E45842F}" destId="{CD687718-180A-44A5-A012-C771633AF363}" srcOrd="0" destOrd="0" parTransId="{A078F0A6-EEEA-48F5-9D08-70D96ED15A9D}" sibTransId="{62E5CD00-2CFC-4C8A-A1E1-1F40BFE6EBBB}"/>
    <dgm:cxn modelId="{BD532B73-97A9-4E77-B7D0-007ED3D4743C}" type="presOf" srcId="{41ABD491-0A0A-4AC4-B5AE-218D9B4DCF6E}" destId="{0B4DA9C6-587F-4CCE-B9F3-9400360EDDF5}" srcOrd="0" destOrd="0" presId="urn:microsoft.com/office/officeart/2005/8/layout/chevron1"/>
    <dgm:cxn modelId="{20AAF735-6C45-404E-85CF-A726EE8CD320}" srcId="{F5304274-D35A-4772-903D-EF7D6E45842F}" destId="{0B4EEC91-F5B7-423B-82AF-4C2A3F819A64}" srcOrd="1" destOrd="0" parTransId="{D14454FD-4A54-4C93-B1B4-C4BE7BF02645}" sibTransId="{42D7DC9D-2E04-4365-96E8-4ACCFD06F614}"/>
    <dgm:cxn modelId="{B7C47576-AD6E-4B19-AE13-4ECA55DF2404}" type="presParOf" srcId="{D4D0B1E2-00B0-4D8D-B94D-02CF55A2BE04}" destId="{2B03D232-6318-4E8E-A6E5-AAD7C37926CC}" srcOrd="0" destOrd="0" presId="urn:microsoft.com/office/officeart/2005/8/layout/chevron1"/>
    <dgm:cxn modelId="{47700A5A-D82C-4D56-9B5D-2A2CEA8DEAAA}" type="presParOf" srcId="{D4D0B1E2-00B0-4D8D-B94D-02CF55A2BE04}" destId="{4A428231-4255-4C30-8F5E-77278B63885E}" srcOrd="1" destOrd="0" presId="urn:microsoft.com/office/officeart/2005/8/layout/chevron1"/>
    <dgm:cxn modelId="{CEFF8B5A-0976-49B9-906F-2969017F6EFE}" type="presParOf" srcId="{D4D0B1E2-00B0-4D8D-B94D-02CF55A2BE04}" destId="{EAC0FF02-B4DC-47F3-9C97-B01C65E6AEAF}" srcOrd="2" destOrd="0" presId="urn:microsoft.com/office/officeart/2005/8/layout/chevron1"/>
    <dgm:cxn modelId="{2A288704-A5A9-40CD-B4E9-6EB579F430E4}" type="presParOf" srcId="{D4D0B1E2-00B0-4D8D-B94D-02CF55A2BE04}" destId="{4B94C0C2-9F41-48E6-9E07-CCB324E627FF}" srcOrd="3" destOrd="0" presId="urn:microsoft.com/office/officeart/2005/8/layout/chevron1"/>
    <dgm:cxn modelId="{678AA70C-697E-4276-89DD-6A1357DC33C6}" type="presParOf" srcId="{D4D0B1E2-00B0-4D8D-B94D-02CF55A2BE04}" destId="{0B4DA9C6-587F-4CCE-B9F3-9400360EDDF5}"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0B897A-6C92-4BE2-B8C4-C75A253032F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FC7FCF-579B-4ECC-B28C-E0F84422CD4A}">
      <dgm:prSet phldrT="[Text]" custT="1"/>
      <dgm:spPr/>
      <dgm:t>
        <a:bodyPr/>
        <a:lstStyle/>
        <a:p>
          <a:r>
            <a:rPr lang="en-US" sz="2800" dirty="0" smtClean="0"/>
            <a:t>IPR</a:t>
          </a:r>
          <a:endParaRPr lang="en-US" sz="2800" dirty="0"/>
        </a:p>
      </dgm:t>
    </dgm:pt>
    <dgm:pt modelId="{7982AC78-A372-4EC9-84A9-BD7DF93FED18}" type="parTrans" cxnId="{DFC0D8DC-43E8-4C2E-A422-AC39C1E49842}">
      <dgm:prSet/>
      <dgm:spPr/>
      <dgm:t>
        <a:bodyPr/>
        <a:lstStyle/>
        <a:p>
          <a:endParaRPr lang="en-US"/>
        </a:p>
      </dgm:t>
    </dgm:pt>
    <dgm:pt modelId="{2E04B48C-498F-4AA4-9D41-F3C7C7440DDC}" type="sibTrans" cxnId="{DFC0D8DC-43E8-4C2E-A422-AC39C1E49842}">
      <dgm:prSet/>
      <dgm:spPr/>
      <dgm:t>
        <a:bodyPr/>
        <a:lstStyle/>
        <a:p>
          <a:endParaRPr lang="en-US"/>
        </a:p>
      </dgm:t>
    </dgm:pt>
    <dgm:pt modelId="{C8A02161-FF79-470D-96FE-A95CFD33FFA0}">
      <dgm:prSet phldrT="[Text]"/>
      <dgm:spPr>
        <a:solidFill>
          <a:schemeClr val="accent3"/>
        </a:solidFill>
        <a:ln>
          <a:solidFill>
            <a:schemeClr val="accent1"/>
          </a:solidFill>
        </a:ln>
      </dgm:spPr>
      <dgm:t>
        <a:bodyPr/>
        <a:lstStyle/>
        <a:p>
          <a:r>
            <a:rPr lang="en-US" dirty="0" smtClean="0">
              <a:solidFill>
                <a:schemeClr val="tx1"/>
              </a:solidFill>
            </a:rPr>
            <a:t>$ </a:t>
          </a:r>
          <a:r>
            <a:rPr lang="en-US" b="1" dirty="0" smtClean="0">
              <a:solidFill>
                <a:schemeClr val="tx1"/>
              </a:solidFill>
            </a:rPr>
            <a:t>27,200</a:t>
          </a:r>
          <a:endParaRPr lang="en-US" b="1" dirty="0">
            <a:solidFill>
              <a:schemeClr val="tx1"/>
            </a:solidFill>
          </a:endParaRPr>
        </a:p>
      </dgm:t>
    </dgm:pt>
    <dgm:pt modelId="{6EE660DB-D67A-4041-9920-DF9670D2844C}" type="parTrans" cxnId="{5EBDB0AF-465A-45E9-9CDB-2CC6CF7C321F}">
      <dgm:prSet/>
      <dgm:spPr/>
      <dgm:t>
        <a:bodyPr/>
        <a:lstStyle/>
        <a:p>
          <a:endParaRPr lang="en-US"/>
        </a:p>
      </dgm:t>
    </dgm:pt>
    <dgm:pt modelId="{942EC584-1D70-49A5-899D-11130151AEC3}" type="sibTrans" cxnId="{5EBDB0AF-465A-45E9-9CDB-2CC6CF7C321F}">
      <dgm:prSet/>
      <dgm:spPr/>
      <dgm:t>
        <a:bodyPr/>
        <a:lstStyle/>
        <a:p>
          <a:endParaRPr lang="en-US"/>
        </a:p>
      </dgm:t>
    </dgm:pt>
    <dgm:pt modelId="{94EB94A9-2313-41DD-80ED-6130A6354A66}">
      <dgm:prSet phldrT="[Text]"/>
      <dgm:spPr>
        <a:solidFill>
          <a:schemeClr val="accent3"/>
        </a:solidFill>
        <a:ln>
          <a:solidFill>
            <a:schemeClr val="accent1"/>
          </a:solidFill>
        </a:ln>
      </dgm:spPr>
      <dgm:t>
        <a:bodyPr/>
        <a:lstStyle/>
        <a:p>
          <a:r>
            <a:rPr lang="en-US" b="1" dirty="0" smtClean="0">
              <a:solidFill>
                <a:srgbClr val="0000FF"/>
              </a:solidFill>
            </a:rPr>
            <a:t>$ 600 </a:t>
          </a:r>
        </a:p>
        <a:p>
          <a:r>
            <a:rPr lang="en-US" b="1" dirty="0" smtClean="0">
              <a:solidFill>
                <a:srgbClr val="0000FF"/>
              </a:solidFill>
            </a:rPr>
            <a:t>for each additional </a:t>
          </a:r>
        </a:p>
        <a:p>
          <a:r>
            <a:rPr lang="en-US" b="1" dirty="0" smtClean="0">
              <a:solidFill>
                <a:srgbClr val="0000FF"/>
              </a:solidFill>
            </a:rPr>
            <a:t>claim &gt; 20.</a:t>
          </a:r>
          <a:endParaRPr lang="en-US" b="1" dirty="0">
            <a:solidFill>
              <a:srgbClr val="0000FF"/>
            </a:solidFill>
          </a:endParaRPr>
        </a:p>
      </dgm:t>
    </dgm:pt>
    <dgm:pt modelId="{1F499DB8-8B74-4C84-93B8-553D2BF46CDF}" type="parTrans" cxnId="{180F98D3-EE9E-4879-96C4-93DF6C782116}">
      <dgm:prSet/>
      <dgm:spPr/>
      <dgm:t>
        <a:bodyPr/>
        <a:lstStyle/>
        <a:p>
          <a:endParaRPr lang="en-US"/>
        </a:p>
      </dgm:t>
    </dgm:pt>
    <dgm:pt modelId="{C64ABA00-EECE-4914-865D-9B3C4879D068}" type="sibTrans" cxnId="{180F98D3-EE9E-4879-96C4-93DF6C782116}">
      <dgm:prSet/>
      <dgm:spPr/>
      <dgm:t>
        <a:bodyPr/>
        <a:lstStyle/>
        <a:p>
          <a:endParaRPr lang="en-US"/>
        </a:p>
      </dgm:t>
    </dgm:pt>
    <dgm:pt modelId="{C493D1A1-2141-4CDA-AE31-A7CA98372120}">
      <dgm:prSet phldrT="[Text]" custT="1"/>
      <dgm:spPr/>
      <dgm:t>
        <a:bodyPr/>
        <a:lstStyle/>
        <a:p>
          <a:r>
            <a:rPr lang="en-US" sz="2800" dirty="0" smtClean="0"/>
            <a:t>PGR/CBM</a:t>
          </a:r>
          <a:endParaRPr lang="en-US" sz="2800" dirty="0"/>
        </a:p>
      </dgm:t>
    </dgm:pt>
    <dgm:pt modelId="{4471B4FB-6BD3-474A-B963-130D536C8636}" type="parTrans" cxnId="{583FFFBF-2A83-4A4F-9094-31BF4456B9B6}">
      <dgm:prSet/>
      <dgm:spPr/>
      <dgm:t>
        <a:bodyPr/>
        <a:lstStyle/>
        <a:p>
          <a:endParaRPr lang="en-US"/>
        </a:p>
      </dgm:t>
    </dgm:pt>
    <dgm:pt modelId="{9ED5A853-EE1B-4F80-BCE1-8BFB399811A4}" type="sibTrans" cxnId="{583FFFBF-2A83-4A4F-9094-31BF4456B9B6}">
      <dgm:prSet/>
      <dgm:spPr/>
      <dgm:t>
        <a:bodyPr/>
        <a:lstStyle/>
        <a:p>
          <a:endParaRPr lang="en-US"/>
        </a:p>
      </dgm:t>
    </dgm:pt>
    <dgm:pt modelId="{50483411-E819-4420-B64D-E64EFF443877}">
      <dgm:prSet phldrT="[Text]"/>
      <dgm:spPr>
        <a:solidFill>
          <a:schemeClr val="accent3"/>
        </a:solidFill>
        <a:ln>
          <a:solidFill>
            <a:schemeClr val="accent1"/>
          </a:solidFill>
        </a:ln>
      </dgm:spPr>
      <dgm:t>
        <a:bodyPr/>
        <a:lstStyle/>
        <a:p>
          <a:r>
            <a:rPr lang="en-US" dirty="0" smtClean="0">
              <a:solidFill>
                <a:schemeClr val="tx1"/>
              </a:solidFill>
            </a:rPr>
            <a:t>$ </a:t>
          </a:r>
          <a:r>
            <a:rPr lang="en-US" b="1" dirty="0" smtClean="0">
              <a:solidFill>
                <a:schemeClr val="tx1"/>
              </a:solidFill>
            </a:rPr>
            <a:t>35,800</a:t>
          </a:r>
          <a:endParaRPr lang="en-US" b="1" dirty="0">
            <a:solidFill>
              <a:schemeClr val="tx1"/>
            </a:solidFill>
          </a:endParaRPr>
        </a:p>
      </dgm:t>
    </dgm:pt>
    <dgm:pt modelId="{2A52E9C1-A48B-4D74-89B7-1EFB35433C00}" type="parTrans" cxnId="{6042660E-B252-42CF-B4F3-957390B11932}">
      <dgm:prSet/>
      <dgm:spPr/>
      <dgm:t>
        <a:bodyPr/>
        <a:lstStyle/>
        <a:p>
          <a:endParaRPr lang="en-US"/>
        </a:p>
      </dgm:t>
    </dgm:pt>
    <dgm:pt modelId="{B67664AF-47DA-4BD4-B699-5325C93052C5}" type="sibTrans" cxnId="{6042660E-B252-42CF-B4F3-957390B11932}">
      <dgm:prSet/>
      <dgm:spPr/>
      <dgm:t>
        <a:bodyPr/>
        <a:lstStyle/>
        <a:p>
          <a:endParaRPr lang="en-US"/>
        </a:p>
      </dgm:t>
    </dgm:pt>
    <dgm:pt modelId="{AB6BAD2A-DA94-466E-98C2-8631A9A991C4}">
      <dgm:prSet phldrT="[Text]"/>
      <dgm:spPr>
        <a:solidFill>
          <a:schemeClr val="accent3"/>
        </a:solidFill>
        <a:ln>
          <a:solidFill>
            <a:schemeClr val="accent1"/>
          </a:solidFill>
        </a:ln>
      </dgm:spPr>
      <dgm:t>
        <a:bodyPr/>
        <a:lstStyle/>
        <a:p>
          <a:r>
            <a:rPr lang="en-US" b="1" dirty="0" smtClean="0">
              <a:solidFill>
                <a:srgbClr val="0000FF"/>
              </a:solidFill>
            </a:rPr>
            <a:t>$ 800 </a:t>
          </a:r>
        </a:p>
        <a:p>
          <a:r>
            <a:rPr lang="en-US" b="1" dirty="0" smtClean="0">
              <a:solidFill>
                <a:srgbClr val="0000FF"/>
              </a:solidFill>
            </a:rPr>
            <a:t>for each additional </a:t>
          </a:r>
        </a:p>
        <a:p>
          <a:r>
            <a:rPr lang="en-US" b="1" dirty="0" smtClean="0">
              <a:solidFill>
                <a:srgbClr val="0000FF"/>
              </a:solidFill>
            </a:rPr>
            <a:t>claim &gt; 20.</a:t>
          </a:r>
          <a:endParaRPr lang="en-US" b="1" dirty="0">
            <a:solidFill>
              <a:srgbClr val="0000FF"/>
            </a:solidFill>
          </a:endParaRPr>
        </a:p>
      </dgm:t>
    </dgm:pt>
    <dgm:pt modelId="{AEDDC46F-5D1C-4FDD-BE37-E59C93EDF771}" type="parTrans" cxnId="{78B1006E-769D-48A8-9B2E-AEDFB12EA142}">
      <dgm:prSet/>
      <dgm:spPr/>
      <dgm:t>
        <a:bodyPr/>
        <a:lstStyle/>
        <a:p>
          <a:endParaRPr lang="en-US"/>
        </a:p>
      </dgm:t>
    </dgm:pt>
    <dgm:pt modelId="{AF1FB3CA-F605-49DB-8C50-8D856234EA9D}" type="sibTrans" cxnId="{78B1006E-769D-48A8-9B2E-AEDFB12EA142}">
      <dgm:prSet/>
      <dgm:spPr/>
      <dgm:t>
        <a:bodyPr/>
        <a:lstStyle/>
        <a:p>
          <a:endParaRPr lang="en-US"/>
        </a:p>
      </dgm:t>
    </dgm:pt>
    <dgm:pt modelId="{98935385-3FF4-4BBA-B1E4-0A1ED285E7F3}">
      <dgm:prSet custT="1"/>
      <dgm:spPr/>
      <dgm:t>
        <a:bodyPr/>
        <a:lstStyle/>
        <a:p>
          <a:r>
            <a:rPr lang="en-US" sz="2800" dirty="0" smtClean="0"/>
            <a:t>Derivation</a:t>
          </a:r>
          <a:endParaRPr lang="en-US" sz="2800" dirty="0"/>
        </a:p>
      </dgm:t>
    </dgm:pt>
    <dgm:pt modelId="{ECA54FAF-B572-4DE8-92ED-DAC4A0BD7254}" type="parTrans" cxnId="{E0311E7C-5FEB-4993-BB7B-0FCE5FD0061D}">
      <dgm:prSet/>
      <dgm:spPr/>
      <dgm:t>
        <a:bodyPr/>
        <a:lstStyle/>
        <a:p>
          <a:endParaRPr lang="en-US"/>
        </a:p>
      </dgm:t>
    </dgm:pt>
    <dgm:pt modelId="{96BF58B1-3DE2-4591-A970-FA4A8A5319BD}" type="sibTrans" cxnId="{E0311E7C-5FEB-4993-BB7B-0FCE5FD0061D}">
      <dgm:prSet/>
      <dgm:spPr/>
      <dgm:t>
        <a:bodyPr/>
        <a:lstStyle/>
        <a:p>
          <a:endParaRPr lang="en-US"/>
        </a:p>
      </dgm:t>
    </dgm:pt>
    <dgm:pt modelId="{713DB478-419C-475B-9CD9-D82CABEB43BB}">
      <dgm:prSet/>
      <dgm:spPr>
        <a:solidFill>
          <a:schemeClr val="accent3"/>
        </a:solidFill>
        <a:ln>
          <a:solidFill>
            <a:schemeClr val="accent1"/>
          </a:solidFill>
        </a:ln>
      </dgm:spPr>
      <dgm:t>
        <a:bodyPr/>
        <a:lstStyle/>
        <a:p>
          <a:r>
            <a:rPr lang="en-US" b="0" dirty="0" smtClean="0">
              <a:solidFill>
                <a:schemeClr val="tx1"/>
              </a:solidFill>
            </a:rPr>
            <a:t>$ </a:t>
          </a:r>
          <a:r>
            <a:rPr lang="en-US" b="1" dirty="0" smtClean="0">
              <a:solidFill>
                <a:schemeClr val="tx1"/>
              </a:solidFill>
            </a:rPr>
            <a:t>400</a:t>
          </a:r>
          <a:endParaRPr lang="en-US" b="1" dirty="0">
            <a:solidFill>
              <a:schemeClr val="tx1"/>
            </a:solidFill>
          </a:endParaRPr>
        </a:p>
      </dgm:t>
    </dgm:pt>
    <dgm:pt modelId="{9B79915D-DE5E-4E2A-BBDD-9873CC1D92E1}" type="parTrans" cxnId="{43E12818-3F6D-47D5-891C-32C85EAE9A98}">
      <dgm:prSet/>
      <dgm:spPr/>
      <dgm:t>
        <a:bodyPr/>
        <a:lstStyle/>
        <a:p>
          <a:endParaRPr lang="en-US"/>
        </a:p>
      </dgm:t>
    </dgm:pt>
    <dgm:pt modelId="{FCD719CA-4EF0-4F35-8E15-336B1F3FE46A}" type="sibTrans" cxnId="{43E12818-3F6D-47D5-891C-32C85EAE9A98}">
      <dgm:prSet/>
      <dgm:spPr/>
      <dgm:t>
        <a:bodyPr/>
        <a:lstStyle/>
        <a:p>
          <a:endParaRPr lang="en-US"/>
        </a:p>
      </dgm:t>
    </dgm:pt>
    <dgm:pt modelId="{2B70D727-BDDC-48BE-BF9F-9A86234F14BB}" type="pres">
      <dgm:prSet presAssocID="{440B897A-6C92-4BE2-B8C4-C75A253032FA}" presName="theList" presStyleCnt="0">
        <dgm:presLayoutVars>
          <dgm:dir/>
          <dgm:animLvl val="lvl"/>
          <dgm:resizeHandles val="exact"/>
        </dgm:presLayoutVars>
      </dgm:prSet>
      <dgm:spPr/>
      <dgm:t>
        <a:bodyPr/>
        <a:lstStyle/>
        <a:p>
          <a:endParaRPr lang="en-US"/>
        </a:p>
      </dgm:t>
    </dgm:pt>
    <dgm:pt modelId="{F2547A1B-FC59-4098-8217-2CC268438342}" type="pres">
      <dgm:prSet presAssocID="{E7FC7FCF-579B-4ECC-B28C-E0F84422CD4A}" presName="compNode" presStyleCnt="0"/>
      <dgm:spPr/>
    </dgm:pt>
    <dgm:pt modelId="{0AA973EA-6665-442D-AD71-6760978FD79F}" type="pres">
      <dgm:prSet presAssocID="{E7FC7FCF-579B-4ECC-B28C-E0F84422CD4A}" presName="aNode" presStyleLbl="bgShp" presStyleIdx="0" presStyleCnt="3"/>
      <dgm:spPr/>
      <dgm:t>
        <a:bodyPr/>
        <a:lstStyle/>
        <a:p>
          <a:endParaRPr lang="en-US"/>
        </a:p>
      </dgm:t>
    </dgm:pt>
    <dgm:pt modelId="{F1097786-0701-4D92-96C1-399D131BB6DD}" type="pres">
      <dgm:prSet presAssocID="{E7FC7FCF-579B-4ECC-B28C-E0F84422CD4A}" presName="textNode" presStyleLbl="bgShp" presStyleIdx="0" presStyleCnt="3"/>
      <dgm:spPr/>
      <dgm:t>
        <a:bodyPr/>
        <a:lstStyle/>
        <a:p>
          <a:endParaRPr lang="en-US"/>
        </a:p>
      </dgm:t>
    </dgm:pt>
    <dgm:pt modelId="{5C2462AE-3A1F-4A18-BBCF-2CEA0D6AE8F9}" type="pres">
      <dgm:prSet presAssocID="{E7FC7FCF-579B-4ECC-B28C-E0F84422CD4A}" presName="compChildNode" presStyleCnt="0"/>
      <dgm:spPr/>
    </dgm:pt>
    <dgm:pt modelId="{B70E8C71-618A-47F1-888E-7C2263843041}" type="pres">
      <dgm:prSet presAssocID="{E7FC7FCF-579B-4ECC-B28C-E0F84422CD4A}" presName="theInnerList" presStyleCnt="0"/>
      <dgm:spPr/>
    </dgm:pt>
    <dgm:pt modelId="{345A208D-578C-4CA9-8AB3-5A3E7D33BCDD}" type="pres">
      <dgm:prSet presAssocID="{C8A02161-FF79-470D-96FE-A95CFD33FFA0}" presName="childNode" presStyleLbl="node1" presStyleIdx="0" presStyleCnt="5" custScaleX="116034" custScaleY="63797">
        <dgm:presLayoutVars>
          <dgm:bulletEnabled val="1"/>
        </dgm:presLayoutVars>
      </dgm:prSet>
      <dgm:spPr/>
      <dgm:t>
        <a:bodyPr/>
        <a:lstStyle/>
        <a:p>
          <a:endParaRPr lang="en-US"/>
        </a:p>
      </dgm:t>
    </dgm:pt>
    <dgm:pt modelId="{526795F4-CDB5-4EBA-B82D-A8437A228B3B}" type="pres">
      <dgm:prSet presAssocID="{C8A02161-FF79-470D-96FE-A95CFD33FFA0}" presName="aSpace2" presStyleCnt="0"/>
      <dgm:spPr/>
    </dgm:pt>
    <dgm:pt modelId="{34DA1435-ABE6-4906-84AA-97795B6D168E}" type="pres">
      <dgm:prSet presAssocID="{94EB94A9-2313-41DD-80ED-6130A6354A66}" presName="childNode" presStyleLbl="node1" presStyleIdx="1" presStyleCnt="5" custScaleX="116034" custScaleY="207548">
        <dgm:presLayoutVars>
          <dgm:bulletEnabled val="1"/>
        </dgm:presLayoutVars>
      </dgm:prSet>
      <dgm:spPr/>
      <dgm:t>
        <a:bodyPr/>
        <a:lstStyle/>
        <a:p>
          <a:endParaRPr lang="en-US"/>
        </a:p>
      </dgm:t>
    </dgm:pt>
    <dgm:pt modelId="{98712B25-0CFF-40AE-86D0-DD7BCF45D3AD}" type="pres">
      <dgm:prSet presAssocID="{E7FC7FCF-579B-4ECC-B28C-E0F84422CD4A}" presName="aSpace" presStyleCnt="0"/>
      <dgm:spPr/>
    </dgm:pt>
    <dgm:pt modelId="{86C8592C-3C14-4EA3-AAED-ACC0D850F4DA}" type="pres">
      <dgm:prSet presAssocID="{C493D1A1-2141-4CDA-AE31-A7CA98372120}" presName="compNode" presStyleCnt="0"/>
      <dgm:spPr/>
    </dgm:pt>
    <dgm:pt modelId="{89FDCCDD-612F-4EEF-A761-1B73D5FE8160}" type="pres">
      <dgm:prSet presAssocID="{C493D1A1-2141-4CDA-AE31-A7CA98372120}" presName="aNode" presStyleLbl="bgShp" presStyleIdx="1" presStyleCnt="3"/>
      <dgm:spPr/>
      <dgm:t>
        <a:bodyPr/>
        <a:lstStyle/>
        <a:p>
          <a:endParaRPr lang="en-US"/>
        </a:p>
      </dgm:t>
    </dgm:pt>
    <dgm:pt modelId="{1E3B3C54-83B9-4824-A52E-A80AED7E025C}" type="pres">
      <dgm:prSet presAssocID="{C493D1A1-2141-4CDA-AE31-A7CA98372120}" presName="textNode" presStyleLbl="bgShp" presStyleIdx="1" presStyleCnt="3"/>
      <dgm:spPr/>
      <dgm:t>
        <a:bodyPr/>
        <a:lstStyle/>
        <a:p>
          <a:endParaRPr lang="en-US"/>
        </a:p>
      </dgm:t>
    </dgm:pt>
    <dgm:pt modelId="{DA6ABEAB-1C0A-4DBC-B2F9-9FC861206F20}" type="pres">
      <dgm:prSet presAssocID="{C493D1A1-2141-4CDA-AE31-A7CA98372120}" presName="compChildNode" presStyleCnt="0"/>
      <dgm:spPr/>
    </dgm:pt>
    <dgm:pt modelId="{1E604909-E171-49AF-9EA2-6BFA24D5A07F}" type="pres">
      <dgm:prSet presAssocID="{C493D1A1-2141-4CDA-AE31-A7CA98372120}" presName="theInnerList" presStyleCnt="0"/>
      <dgm:spPr/>
    </dgm:pt>
    <dgm:pt modelId="{52C5C3CF-45CE-4971-B363-6919AF7D1E98}" type="pres">
      <dgm:prSet presAssocID="{50483411-E819-4420-B64D-E64EFF443877}" presName="childNode" presStyleLbl="node1" presStyleIdx="2" presStyleCnt="5" custScaleX="112527" custScaleY="63797">
        <dgm:presLayoutVars>
          <dgm:bulletEnabled val="1"/>
        </dgm:presLayoutVars>
      </dgm:prSet>
      <dgm:spPr/>
      <dgm:t>
        <a:bodyPr/>
        <a:lstStyle/>
        <a:p>
          <a:endParaRPr lang="en-US"/>
        </a:p>
      </dgm:t>
    </dgm:pt>
    <dgm:pt modelId="{D41F6D06-C7CE-424C-83D9-0CE40431924B}" type="pres">
      <dgm:prSet presAssocID="{50483411-E819-4420-B64D-E64EFF443877}" presName="aSpace2" presStyleCnt="0"/>
      <dgm:spPr/>
    </dgm:pt>
    <dgm:pt modelId="{F087A079-677B-47BB-BBCD-551E5E6435D0}" type="pres">
      <dgm:prSet presAssocID="{AB6BAD2A-DA94-466E-98C2-8631A9A991C4}" presName="childNode" presStyleLbl="node1" presStyleIdx="3" presStyleCnt="5" custScaleX="112528" custScaleY="207178">
        <dgm:presLayoutVars>
          <dgm:bulletEnabled val="1"/>
        </dgm:presLayoutVars>
      </dgm:prSet>
      <dgm:spPr/>
      <dgm:t>
        <a:bodyPr/>
        <a:lstStyle/>
        <a:p>
          <a:endParaRPr lang="en-US"/>
        </a:p>
      </dgm:t>
    </dgm:pt>
    <dgm:pt modelId="{247BA1D0-B597-4B34-BF42-CB0D00149956}" type="pres">
      <dgm:prSet presAssocID="{C493D1A1-2141-4CDA-AE31-A7CA98372120}" presName="aSpace" presStyleCnt="0"/>
      <dgm:spPr/>
    </dgm:pt>
    <dgm:pt modelId="{66E5B015-8D70-4A98-AD00-84124AF0D83D}" type="pres">
      <dgm:prSet presAssocID="{98935385-3FF4-4BBA-B1E4-0A1ED285E7F3}" presName="compNode" presStyleCnt="0"/>
      <dgm:spPr/>
    </dgm:pt>
    <dgm:pt modelId="{54C7250A-3D18-4A66-A63E-8DDB9A154A7A}" type="pres">
      <dgm:prSet presAssocID="{98935385-3FF4-4BBA-B1E4-0A1ED285E7F3}" presName="aNode" presStyleLbl="bgShp" presStyleIdx="2" presStyleCnt="3"/>
      <dgm:spPr/>
      <dgm:t>
        <a:bodyPr/>
        <a:lstStyle/>
        <a:p>
          <a:endParaRPr lang="en-US"/>
        </a:p>
      </dgm:t>
    </dgm:pt>
    <dgm:pt modelId="{6597AE29-1677-418D-8704-0465DAA452D9}" type="pres">
      <dgm:prSet presAssocID="{98935385-3FF4-4BBA-B1E4-0A1ED285E7F3}" presName="textNode" presStyleLbl="bgShp" presStyleIdx="2" presStyleCnt="3"/>
      <dgm:spPr/>
      <dgm:t>
        <a:bodyPr/>
        <a:lstStyle/>
        <a:p>
          <a:endParaRPr lang="en-US"/>
        </a:p>
      </dgm:t>
    </dgm:pt>
    <dgm:pt modelId="{9EAB1FDE-C06F-4C97-B2B4-37202D8BABBD}" type="pres">
      <dgm:prSet presAssocID="{98935385-3FF4-4BBA-B1E4-0A1ED285E7F3}" presName="compChildNode" presStyleCnt="0"/>
      <dgm:spPr/>
    </dgm:pt>
    <dgm:pt modelId="{7F558A22-2CCB-4857-B34D-737A9839DF25}" type="pres">
      <dgm:prSet presAssocID="{98935385-3FF4-4BBA-B1E4-0A1ED285E7F3}" presName="theInnerList" presStyleCnt="0"/>
      <dgm:spPr/>
    </dgm:pt>
    <dgm:pt modelId="{7DBF2E91-4D00-4881-9DFE-0B4545046769}" type="pres">
      <dgm:prSet presAssocID="{713DB478-419C-475B-9CD9-D82CABEB43BB}" presName="childNode" presStyleLbl="node1" presStyleIdx="4" presStyleCnt="5">
        <dgm:presLayoutVars>
          <dgm:bulletEnabled val="1"/>
        </dgm:presLayoutVars>
      </dgm:prSet>
      <dgm:spPr/>
      <dgm:t>
        <a:bodyPr/>
        <a:lstStyle/>
        <a:p>
          <a:endParaRPr lang="en-US"/>
        </a:p>
      </dgm:t>
    </dgm:pt>
  </dgm:ptLst>
  <dgm:cxnLst>
    <dgm:cxn modelId="{4E4736B9-42A1-4BD3-BC17-EE2B108C3952}" type="presOf" srcId="{E7FC7FCF-579B-4ECC-B28C-E0F84422CD4A}" destId="{0AA973EA-6665-442D-AD71-6760978FD79F}" srcOrd="0" destOrd="0" presId="urn:microsoft.com/office/officeart/2005/8/layout/lProcess2"/>
    <dgm:cxn modelId="{78B1006E-769D-48A8-9B2E-AEDFB12EA142}" srcId="{C493D1A1-2141-4CDA-AE31-A7CA98372120}" destId="{AB6BAD2A-DA94-466E-98C2-8631A9A991C4}" srcOrd="1" destOrd="0" parTransId="{AEDDC46F-5D1C-4FDD-BE37-E59C93EDF771}" sibTransId="{AF1FB3CA-F605-49DB-8C50-8D856234EA9D}"/>
    <dgm:cxn modelId="{08963AE0-24C9-4099-A297-6513FE2DE704}" type="presOf" srcId="{AB6BAD2A-DA94-466E-98C2-8631A9A991C4}" destId="{F087A079-677B-47BB-BBCD-551E5E6435D0}" srcOrd="0" destOrd="0" presId="urn:microsoft.com/office/officeart/2005/8/layout/lProcess2"/>
    <dgm:cxn modelId="{6042660E-B252-42CF-B4F3-957390B11932}" srcId="{C493D1A1-2141-4CDA-AE31-A7CA98372120}" destId="{50483411-E819-4420-B64D-E64EFF443877}" srcOrd="0" destOrd="0" parTransId="{2A52E9C1-A48B-4D74-89B7-1EFB35433C00}" sibTransId="{B67664AF-47DA-4BD4-B699-5325C93052C5}"/>
    <dgm:cxn modelId="{DFC0D8DC-43E8-4C2E-A422-AC39C1E49842}" srcId="{440B897A-6C92-4BE2-B8C4-C75A253032FA}" destId="{E7FC7FCF-579B-4ECC-B28C-E0F84422CD4A}" srcOrd="0" destOrd="0" parTransId="{7982AC78-A372-4EC9-84A9-BD7DF93FED18}" sibTransId="{2E04B48C-498F-4AA4-9D41-F3C7C7440DDC}"/>
    <dgm:cxn modelId="{180F98D3-EE9E-4879-96C4-93DF6C782116}" srcId="{E7FC7FCF-579B-4ECC-B28C-E0F84422CD4A}" destId="{94EB94A9-2313-41DD-80ED-6130A6354A66}" srcOrd="1" destOrd="0" parTransId="{1F499DB8-8B74-4C84-93B8-553D2BF46CDF}" sibTransId="{C64ABA00-EECE-4914-865D-9B3C4879D068}"/>
    <dgm:cxn modelId="{33E65948-19E5-402A-A4FA-546FAA496475}" type="presOf" srcId="{440B897A-6C92-4BE2-B8C4-C75A253032FA}" destId="{2B70D727-BDDC-48BE-BF9F-9A86234F14BB}" srcOrd="0" destOrd="0" presId="urn:microsoft.com/office/officeart/2005/8/layout/lProcess2"/>
    <dgm:cxn modelId="{7CCB1EA1-815C-485E-A95C-43E19FE53832}" type="presOf" srcId="{98935385-3FF4-4BBA-B1E4-0A1ED285E7F3}" destId="{6597AE29-1677-418D-8704-0465DAA452D9}" srcOrd="1" destOrd="0" presId="urn:microsoft.com/office/officeart/2005/8/layout/lProcess2"/>
    <dgm:cxn modelId="{9C611B66-76C4-4266-8CAF-34245F762282}" type="presOf" srcId="{C8A02161-FF79-470D-96FE-A95CFD33FFA0}" destId="{345A208D-578C-4CA9-8AB3-5A3E7D33BCDD}" srcOrd="0" destOrd="0" presId="urn:microsoft.com/office/officeart/2005/8/layout/lProcess2"/>
    <dgm:cxn modelId="{E199179A-BE65-4910-86DB-882616EC24F6}" type="presOf" srcId="{C493D1A1-2141-4CDA-AE31-A7CA98372120}" destId="{89FDCCDD-612F-4EEF-A761-1B73D5FE8160}" srcOrd="0" destOrd="0" presId="urn:microsoft.com/office/officeart/2005/8/layout/lProcess2"/>
    <dgm:cxn modelId="{2E795FE0-E0E8-4309-9FC6-F69A6BAC8EA8}" type="presOf" srcId="{94EB94A9-2313-41DD-80ED-6130A6354A66}" destId="{34DA1435-ABE6-4906-84AA-97795B6D168E}" srcOrd="0" destOrd="0" presId="urn:microsoft.com/office/officeart/2005/8/layout/lProcess2"/>
    <dgm:cxn modelId="{6C0FB30F-A6EC-4886-ABC6-1E6AEB43EB6B}" type="presOf" srcId="{98935385-3FF4-4BBA-B1E4-0A1ED285E7F3}" destId="{54C7250A-3D18-4A66-A63E-8DDB9A154A7A}" srcOrd="0" destOrd="0" presId="urn:microsoft.com/office/officeart/2005/8/layout/lProcess2"/>
    <dgm:cxn modelId="{138B4DB3-1B10-4344-8493-89167AC800EE}" type="presOf" srcId="{50483411-E819-4420-B64D-E64EFF443877}" destId="{52C5C3CF-45CE-4971-B363-6919AF7D1E98}" srcOrd="0" destOrd="0" presId="urn:microsoft.com/office/officeart/2005/8/layout/lProcess2"/>
    <dgm:cxn modelId="{583FFFBF-2A83-4A4F-9094-31BF4456B9B6}" srcId="{440B897A-6C92-4BE2-B8C4-C75A253032FA}" destId="{C493D1A1-2141-4CDA-AE31-A7CA98372120}" srcOrd="1" destOrd="0" parTransId="{4471B4FB-6BD3-474A-B963-130D536C8636}" sibTransId="{9ED5A853-EE1B-4F80-BCE1-8BFB399811A4}"/>
    <dgm:cxn modelId="{43E12818-3F6D-47D5-891C-32C85EAE9A98}" srcId="{98935385-3FF4-4BBA-B1E4-0A1ED285E7F3}" destId="{713DB478-419C-475B-9CD9-D82CABEB43BB}" srcOrd="0" destOrd="0" parTransId="{9B79915D-DE5E-4E2A-BBDD-9873CC1D92E1}" sibTransId="{FCD719CA-4EF0-4F35-8E15-336B1F3FE46A}"/>
    <dgm:cxn modelId="{5EBDB0AF-465A-45E9-9CDB-2CC6CF7C321F}" srcId="{E7FC7FCF-579B-4ECC-B28C-E0F84422CD4A}" destId="{C8A02161-FF79-470D-96FE-A95CFD33FFA0}" srcOrd="0" destOrd="0" parTransId="{6EE660DB-D67A-4041-9920-DF9670D2844C}" sibTransId="{942EC584-1D70-49A5-899D-11130151AEC3}"/>
    <dgm:cxn modelId="{717B10C5-51B1-49A5-A28F-190746C0A632}" type="presOf" srcId="{E7FC7FCF-579B-4ECC-B28C-E0F84422CD4A}" destId="{F1097786-0701-4D92-96C1-399D131BB6DD}" srcOrd="1" destOrd="0" presId="urn:microsoft.com/office/officeart/2005/8/layout/lProcess2"/>
    <dgm:cxn modelId="{163F8E18-BB5F-4B42-A566-2CE75EE3F9F0}" type="presOf" srcId="{713DB478-419C-475B-9CD9-D82CABEB43BB}" destId="{7DBF2E91-4D00-4881-9DFE-0B4545046769}" srcOrd="0" destOrd="0" presId="urn:microsoft.com/office/officeart/2005/8/layout/lProcess2"/>
    <dgm:cxn modelId="{E0311E7C-5FEB-4993-BB7B-0FCE5FD0061D}" srcId="{440B897A-6C92-4BE2-B8C4-C75A253032FA}" destId="{98935385-3FF4-4BBA-B1E4-0A1ED285E7F3}" srcOrd="2" destOrd="0" parTransId="{ECA54FAF-B572-4DE8-92ED-DAC4A0BD7254}" sibTransId="{96BF58B1-3DE2-4591-A970-FA4A8A5319BD}"/>
    <dgm:cxn modelId="{91A84221-570A-41E1-9889-73909FBC0BEC}" type="presOf" srcId="{C493D1A1-2141-4CDA-AE31-A7CA98372120}" destId="{1E3B3C54-83B9-4824-A52E-A80AED7E025C}" srcOrd="1" destOrd="0" presId="urn:microsoft.com/office/officeart/2005/8/layout/lProcess2"/>
    <dgm:cxn modelId="{D7F7CDD2-43BD-428F-81BF-39D77CCD1AA4}" type="presParOf" srcId="{2B70D727-BDDC-48BE-BF9F-9A86234F14BB}" destId="{F2547A1B-FC59-4098-8217-2CC268438342}" srcOrd="0" destOrd="0" presId="urn:microsoft.com/office/officeart/2005/8/layout/lProcess2"/>
    <dgm:cxn modelId="{9A9DDE41-8F50-43B9-8557-C9E099DB9F24}" type="presParOf" srcId="{F2547A1B-FC59-4098-8217-2CC268438342}" destId="{0AA973EA-6665-442D-AD71-6760978FD79F}" srcOrd="0" destOrd="0" presId="urn:microsoft.com/office/officeart/2005/8/layout/lProcess2"/>
    <dgm:cxn modelId="{CE178C9F-D3BE-420B-AF41-854894301EEB}" type="presParOf" srcId="{F2547A1B-FC59-4098-8217-2CC268438342}" destId="{F1097786-0701-4D92-96C1-399D131BB6DD}" srcOrd="1" destOrd="0" presId="urn:microsoft.com/office/officeart/2005/8/layout/lProcess2"/>
    <dgm:cxn modelId="{EFA78A55-FCB6-4927-9CAC-8CA1009E2C57}" type="presParOf" srcId="{F2547A1B-FC59-4098-8217-2CC268438342}" destId="{5C2462AE-3A1F-4A18-BBCF-2CEA0D6AE8F9}" srcOrd="2" destOrd="0" presId="urn:microsoft.com/office/officeart/2005/8/layout/lProcess2"/>
    <dgm:cxn modelId="{F3C573D0-95BF-42DA-A822-A80C7A6A145C}" type="presParOf" srcId="{5C2462AE-3A1F-4A18-BBCF-2CEA0D6AE8F9}" destId="{B70E8C71-618A-47F1-888E-7C2263843041}" srcOrd="0" destOrd="0" presId="urn:microsoft.com/office/officeart/2005/8/layout/lProcess2"/>
    <dgm:cxn modelId="{7026C684-F5C0-4808-AD64-CE718876ECE0}" type="presParOf" srcId="{B70E8C71-618A-47F1-888E-7C2263843041}" destId="{345A208D-578C-4CA9-8AB3-5A3E7D33BCDD}" srcOrd="0" destOrd="0" presId="urn:microsoft.com/office/officeart/2005/8/layout/lProcess2"/>
    <dgm:cxn modelId="{8C092679-6F82-48D3-B58C-FDC2E82EC094}" type="presParOf" srcId="{B70E8C71-618A-47F1-888E-7C2263843041}" destId="{526795F4-CDB5-4EBA-B82D-A8437A228B3B}" srcOrd="1" destOrd="0" presId="urn:microsoft.com/office/officeart/2005/8/layout/lProcess2"/>
    <dgm:cxn modelId="{E814B603-B0DE-4ADD-8E13-3AB52756D82F}" type="presParOf" srcId="{B70E8C71-618A-47F1-888E-7C2263843041}" destId="{34DA1435-ABE6-4906-84AA-97795B6D168E}" srcOrd="2" destOrd="0" presId="urn:microsoft.com/office/officeart/2005/8/layout/lProcess2"/>
    <dgm:cxn modelId="{5EE287E2-36A0-40DD-B8E0-D82890E79165}" type="presParOf" srcId="{2B70D727-BDDC-48BE-BF9F-9A86234F14BB}" destId="{98712B25-0CFF-40AE-86D0-DD7BCF45D3AD}" srcOrd="1" destOrd="0" presId="urn:microsoft.com/office/officeart/2005/8/layout/lProcess2"/>
    <dgm:cxn modelId="{A897AD72-E15F-4DD3-9409-C02C5F122E1E}" type="presParOf" srcId="{2B70D727-BDDC-48BE-BF9F-9A86234F14BB}" destId="{86C8592C-3C14-4EA3-AAED-ACC0D850F4DA}" srcOrd="2" destOrd="0" presId="urn:microsoft.com/office/officeart/2005/8/layout/lProcess2"/>
    <dgm:cxn modelId="{A09B98D2-275F-48EA-A5BA-23EFEFA8B966}" type="presParOf" srcId="{86C8592C-3C14-4EA3-AAED-ACC0D850F4DA}" destId="{89FDCCDD-612F-4EEF-A761-1B73D5FE8160}" srcOrd="0" destOrd="0" presId="urn:microsoft.com/office/officeart/2005/8/layout/lProcess2"/>
    <dgm:cxn modelId="{B18E3284-DA00-47D4-A4F3-648FF56DA326}" type="presParOf" srcId="{86C8592C-3C14-4EA3-AAED-ACC0D850F4DA}" destId="{1E3B3C54-83B9-4824-A52E-A80AED7E025C}" srcOrd="1" destOrd="0" presId="urn:microsoft.com/office/officeart/2005/8/layout/lProcess2"/>
    <dgm:cxn modelId="{CFB28184-8C87-4335-9B44-DD5DCA9C2709}" type="presParOf" srcId="{86C8592C-3C14-4EA3-AAED-ACC0D850F4DA}" destId="{DA6ABEAB-1C0A-4DBC-B2F9-9FC861206F20}" srcOrd="2" destOrd="0" presId="urn:microsoft.com/office/officeart/2005/8/layout/lProcess2"/>
    <dgm:cxn modelId="{05FDDC94-9F54-481E-B696-AEA28D203AEC}" type="presParOf" srcId="{DA6ABEAB-1C0A-4DBC-B2F9-9FC861206F20}" destId="{1E604909-E171-49AF-9EA2-6BFA24D5A07F}" srcOrd="0" destOrd="0" presId="urn:microsoft.com/office/officeart/2005/8/layout/lProcess2"/>
    <dgm:cxn modelId="{5C50959A-2420-4399-AE3F-F6FD5F004DAA}" type="presParOf" srcId="{1E604909-E171-49AF-9EA2-6BFA24D5A07F}" destId="{52C5C3CF-45CE-4971-B363-6919AF7D1E98}" srcOrd="0" destOrd="0" presId="urn:microsoft.com/office/officeart/2005/8/layout/lProcess2"/>
    <dgm:cxn modelId="{FC424E20-2997-4E93-BADD-E2B8E31E074F}" type="presParOf" srcId="{1E604909-E171-49AF-9EA2-6BFA24D5A07F}" destId="{D41F6D06-C7CE-424C-83D9-0CE40431924B}" srcOrd="1" destOrd="0" presId="urn:microsoft.com/office/officeart/2005/8/layout/lProcess2"/>
    <dgm:cxn modelId="{10729B7C-1543-4151-ACA7-DA52E5760BCA}" type="presParOf" srcId="{1E604909-E171-49AF-9EA2-6BFA24D5A07F}" destId="{F087A079-677B-47BB-BBCD-551E5E6435D0}" srcOrd="2" destOrd="0" presId="urn:microsoft.com/office/officeart/2005/8/layout/lProcess2"/>
    <dgm:cxn modelId="{26380B60-6715-4885-979F-253A14798445}" type="presParOf" srcId="{2B70D727-BDDC-48BE-BF9F-9A86234F14BB}" destId="{247BA1D0-B597-4B34-BF42-CB0D00149956}" srcOrd="3" destOrd="0" presId="urn:microsoft.com/office/officeart/2005/8/layout/lProcess2"/>
    <dgm:cxn modelId="{AB5C27A9-C80A-4234-8FB2-7F499BBA989D}" type="presParOf" srcId="{2B70D727-BDDC-48BE-BF9F-9A86234F14BB}" destId="{66E5B015-8D70-4A98-AD00-84124AF0D83D}" srcOrd="4" destOrd="0" presId="urn:microsoft.com/office/officeart/2005/8/layout/lProcess2"/>
    <dgm:cxn modelId="{A00D00DC-CCCA-4D3A-AF83-C5A6B331A440}" type="presParOf" srcId="{66E5B015-8D70-4A98-AD00-84124AF0D83D}" destId="{54C7250A-3D18-4A66-A63E-8DDB9A154A7A}" srcOrd="0" destOrd="0" presId="urn:microsoft.com/office/officeart/2005/8/layout/lProcess2"/>
    <dgm:cxn modelId="{9E133015-9294-4E7A-994B-F856DE8D64E3}" type="presParOf" srcId="{66E5B015-8D70-4A98-AD00-84124AF0D83D}" destId="{6597AE29-1677-418D-8704-0465DAA452D9}" srcOrd="1" destOrd="0" presId="urn:microsoft.com/office/officeart/2005/8/layout/lProcess2"/>
    <dgm:cxn modelId="{B6375289-7B46-4E27-965C-9CC581FF50E7}" type="presParOf" srcId="{66E5B015-8D70-4A98-AD00-84124AF0D83D}" destId="{9EAB1FDE-C06F-4C97-B2B4-37202D8BABBD}" srcOrd="2" destOrd="0" presId="urn:microsoft.com/office/officeart/2005/8/layout/lProcess2"/>
    <dgm:cxn modelId="{869F1A66-3DD4-4ADB-9E23-9C8EE17D0831}" type="presParOf" srcId="{9EAB1FDE-C06F-4C97-B2B4-37202D8BABBD}" destId="{7F558A22-2CCB-4857-B34D-737A9839DF25}" srcOrd="0" destOrd="0" presId="urn:microsoft.com/office/officeart/2005/8/layout/lProcess2"/>
    <dgm:cxn modelId="{C8DD93F8-FE00-42A9-B6F9-6387EE1BB273}" type="presParOf" srcId="{7F558A22-2CCB-4857-B34D-737A9839DF25}" destId="{7DBF2E91-4D00-4881-9DFE-0B454504676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40B897A-6C92-4BE2-B8C4-C75A253032F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FC7FCF-579B-4ECC-B28C-E0F84422CD4A}">
      <dgm:prSet phldrT="[Text]" custT="1"/>
      <dgm:spPr/>
      <dgm:t>
        <a:bodyPr/>
        <a:lstStyle/>
        <a:p>
          <a:r>
            <a:rPr lang="en-US" sz="2800" dirty="0" smtClean="0"/>
            <a:t>IPR</a:t>
          </a:r>
          <a:endParaRPr lang="en-US" sz="2800" dirty="0"/>
        </a:p>
      </dgm:t>
    </dgm:pt>
    <dgm:pt modelId="{7982AC78-A372-4EC9-84A9-BD7DF93FED18}" type="parTrans" cxnId="{DFC0D8DC-43E8-4C2E-A422-AC39C1E49842}">
      <dgm:prSet/>
      <dgm:spPr/>
      <dgm:t>
        <a:bodyPr/>
        <a:lstStyle/>
        <a:p>
          <a:endParaRPr lang="en-US"/>
        </a:p>
      </dgm:t>
    </dgm:pt>
    <dgm:pt modelId="{2E04B48C-498F-4AA4-9D41-F3C7C7440DDC}" type="sibTrans" cxnId="{DFC0D8DC-43E8-4C2E-A422-AC39C1E49842}">
      <dgm:prSet/>
      <dgm:spPr/>
      <dgm:t>
        <a:bodyPr/>
        <a:lstStyle/>
        <a:p>
          <a:endParaRPr lang="en-US"/>
        </a:p>
      </dgm:t>
    </dgm:pt>
    <dgm:pt modelId="{C8A02161-FF79-470D-96FE-A95CFD33FFA0}">
      <dgm:prSet phldrT="[Text]" custT="1"/>
      <dgm:spPr>
        <a:solidFill>
          <a:schemeClr val="accent3"/>
        </a:solidFill>
        <a:ln>
          <a:solidFill>
            <a:schemeClr val="accent1"/>
          </a:solidFill>
        </a:ln>
      </dgm:spPr>
      <dgm:t>
        <a:bodyPr/>
        <a:lstStyle/>
        <a:p>
          <a:pPr algn="ctr">
            <a:spcAft>
              <a:spcPts val="1200"/>
            </a:spcAft>
          </a:pPr>
          <a:r>
            <a:rPr lang="en-US" sz="1800" b="1" dirty="0" smtClean="0">
              <a:solidFill>
                <a:srgbClr val="0000FF"/>
              </a:solidFill>
            </a:rPr>
            <a:t>60 pages</a:t>
          </a:r>
        </a:p>
        <a:p>
          <a:pPr algn="l">
            <a:spcAft>
              <a:spcPct val="35000"/>
            </a:spcAft>
          </a:pPr>
          <a:r>
            <a:rPr lang="en-US" sz="1600" b="1" dirty="0" smtClean="0">
              <a:solidFill>
                <a:srgbClr val="0000FF"/>
              </a:solidFill>
            </a:rPr>
            <a:t>For a petition, preliminary response, and PO response</a:t>
          </a:r>
          <a:endParaRPr lang="en-US" sz="1600" b="1" dirty="0">
            <a:solidFill>
              <a:srgbClr val="0000FF"/>
            </a:solidFill>
          </a:endParaRPr>
        </a:p>
      </dgm:t>
    </dgm:pt>
    <dgm:pt modelId="{6EE660DB-D67A-4041-9920-DF9670D2844C}" type="parTrans" cxnId="{5EBDB0AF-465A-45E9-9CDB-2CC6CF7C321F}">
      <dgm:prSet/>
      <dgm:spPr/>
      <dgm:t>
        <a:bodyPr/>
        <a:lstStyle/>
        <a:p>
          <a:endParaRPr lang="en-US"/>
        </a:p>
      </dgm:t>
    </dgm:pt>
    <dgm:pt modelId="{942EC584-1D70-49A5-899D-11130151AEC3}" type="sibTrans" cxnId="{5EBDB0AF-465A-45E9-9CDB-2CC6CF7C321F}">
      <dgm:prSet/>
      <dgm:spPr/>
      <dgm:t>
        <a:bodyPr/>
        <a:lstStyle/>
        <a:p>
          <a:endParaRPr lang="en-US"/>
        </a:p>
      </dgm:t>
    </dgm:pt>
    <dgm:pt modelId="{C493D1A1-2141-4CDA-AE31-A7CA98372120}">
      <dgm:prSet phldrT="[Text]" custT="1"/>
      <dgm:spPr/>
      <dgm:t>
        <a:bodyPr/>
        <a:lstStyle/>
        <a:p>
          <a:r>
            <a:rPr lang="en-US" sz="2800" dirty="0" smtClean="0"/>
            <a:t>PGR/CBM</a:t>
          </a:r>
          <a:endParaRPr lang="en-US" sz="2800" dirty="0"/>
        </a:p>
      </dgm:t>
    </dgm:pt>
    <dgm:pt modelId="{4471B4FB-6BD3-474A-B963-130D536C8636}" type="parTrans" cxnId="{583FFFBF-2A83-4A4F-9094-31BF4456B9B6}">
      <dgm:prSet/>
      <dgm:spPr/>
      <dgm:t>
        <a:bodyPr/>
        <a:lstStyle/>
        <a:p>
          <a:endParaRPr lang="en-US"/>
        </a:p>
      </dgm:t>
    </dgm:pt>
    <dgm:pt modelId="{9ED5A853-EE1B-4F80-BCE1-8BFB399811A4}" type="sibTrans" cxnId="{583FFFBF-2A83-4A4F-9094-31BF4456B9B6}">
      <dgm:prSet/>
      <dgm:spPr/>
      <dgm:t>
        <a:bodyPr/>
        <a:lstStyle/>
        <a:p>
          <a:endParaRPr lang="en-US"/>
        </a:p>
      </dgm:t>
    </dgm:pt>
    <dgm:pt modelId="{50483411-E819-4420-B64D-E64EFF443877}">
      <dgm:prSet phldrT="[Text]" custT="1"/>
      <dgm:spPr>
        <a:solidFill>
          <a:schemeClr val="accent3"/>
        </a:solidFill>
        <a:ln>
          <a:solidFill>
            <a:schemeClr val="accent1"/>
          </a:solidFill>
        </a:ln>
      </dgm:spPr>
      <dgm:t>
        <a:bodyPr/>
        <a:lstStyle/>
        <a:p>
          <a:pPr algn="ctr">
            <a:spcAft>
              <a:spcPts val="1200"/>
            </a:spcAft>
          </a:pPr>
          <a:r>
            <a:rPr lang="en-US" sz="1800" b="1" dirty="0" smtClean="0">
              <a:solidFill>
                <a:srgbClr val="0000FF"/>
              </a:solidFill>
            </a:rPr>
            <a:t>80 pages </a:t>
          </a:r>
        </a:p>
        <a:p>
          <a:pPr algn="l">
            <a:spcAft>
              <a:spcPct val="35000"/>
            </a:spcAft>
          </a:pPr>
          <a:r>
            <a:rPr lang="en-US" sz="1600" b="1" dirty="0" smtClean="0">
              <a:solidFill>
                <a:srgbClr val="0000FF"/>
              </a:solidFill>
            </a:rPr>
            <a:t>For a petition, preliminary response, and PO response</a:t>
          </a:r>
          <a:endParaRPr lang="en-US" sz="1600" b="1" dirty="0">
            <a:solidFill>
              <a:srgbClr val="0000FF"/>
            </a:solidFill>
          </a:endParaRPr>
        </a:p>
      </dgm:t>
    </dgm:pt>
    <dgm:pt modelId="{2A52E9C1-A48B-4D74-89B7-1EFB35433C00}" type="parTrans" cxnId="{6042660E-B252-42CF-B4F3-957390B11932}">
      <dgm:prSet/>
      <dgm:spPr/>
      <dgm:t>
        <a:bodyPr/>
        <a:lstStyle/>
        <a:p>
          <a:endParaRPr lang="en-US"/>
        </a:p>
      </dgm:t>
    </dgm:pt>
    <dgm:pt modelId="{B67664AF-47DA-4BD4-B699-5325C93052C5}" type="sibTrans" cxnId="{6042660E-B252-42CF-B4F3-957390B11932}">
      <dgm:prSet/>
      <dgm:spPr/>
      <dgm:t>
        <a:bodyPr/>
        <a:lstStyle/>
        <a:p>
          <a:endParaRPr lang="en-US"/>
        </a:p>
      </dgm:t>
    </dgm:pt>
    <dgm:pt modelId="{98935385-3FF4-4BBA-B1E4-0A1ED285E7F3}">
      <dgm:prSet custT="1"/>
      <dgm:spPr/>
      <dgm:t>
        <a:bodyPr/>
        <a:lstStyle/>
        <a:p>
          <a:r>
            <a:rPr lang="en-US" sz="2800" dirty="0" smtClean="0"/>
            <a:t>Derivation</a:t>
          </a:r>
          <a:endParaRPr lang="en-US" sz="2800" dirty="0"/>
        </a:p>
      </dgm:t>
    </dgm:pt>
    <dgm:pt modelId="{ECA54FAF-B572-4DE8-92ED-DAC4A0BD7254}" type="parTrans" cxnId="{E0311E7C-5FEB-4993-BB7B-0FCE5FD0061D}">
      <dgm:prSet/>
      <dgm:spPr/>
      <dgm:t>
        <a:bodyPr/>
        <a:lstStyle/>
        <a:p>
          <a:endParaRPr lang="en-US"/>
        </a:p>
      </dgm:t>
    </dgm:pt>
    <dgm:pt modelId="{96BF58B1-3DE2-4591-A970-FA4A8A5319BD}" type="sibTrans" cxnId="{E0311E7C-5FEB-4993-BB7B-0FCE5FD0061D}">
      <dgm:prSet/>
      <dgm:spPr/>
      <dgm:t>
        <a:bodyPr/>
        <a:lstStyle/>
        <a:p>
          <a:endParaRPr lang="en-US"/>
        </a:p>
      </dgm:t>
    </dgm:pt>
    <dgm:pt modelId="{713DB478-419C-475B-9CD9-D82CABEB43BB}">
      <dgm:prSet custT="1"/>
      <dgm:spPr>
        <a:solidFill>
          <a:schemeClr val="accent3"/>
        </a:solidFill>
        <a:ln>
          <a:solidFill>
            <a:schemeClr val="accent1"/>
          </a:solidFill>
        </a:ln>
      </dgm:spPr>
      <dgm:t>
        <a:bodyPr/>
        <a:lstStyle/>
        <a:p>
          <a:pPr algn="ctr">
            <a:spcAft>
              <a:spcPts val="1200"/>
            </a:spcAft>
          </a:pPr>
          <a:r>
            <a:rPr lang="en-US" sz="1800" b="1" dirty="0" smtClean="0">
              <a:solidFill>
                <a:srgbClr val="0000FF"/>
              </a:solidFill>
            </a:rPr>
            <a:t>60 pages </a:t>
          </a:r>
        </a:p>
        <a:p>
          <a:pPr algn="l">
            <a:spcAft>
              <a:spcPct val="35000"/>
            </a:spcAft>
          </a:pPr>
          <a:r>
            <a:rPr lang="en-US" sz="1600" b="1" dirty="0" smtClean="0">
              <a:solidFill>
                <a:srgbClr val="0000FF"/>
              </a:solidFill>
            </a:rPr>
            <a:t>For a petition and opposition to petition</a:t>
          </a:r>
          <a:endParaRPr lang="en-US" sz="1600" b="1" dirty="0">
            <a:solidFill>
              <a:srgbClr val="0000FF"/>
            </a:solidFill>
          </a:endParaRPr>
        </a:p>
      </dgm:t>
    </dgm:pt>
    <dgm:pt modelId="{9B79915D-DE5E-4E2A-BBDD-9873CC1D92E1}" type="parTrans" cxnId="{43E12818-3F6D-47D5-891C-32C85EAE9A98}">
      <dgm:prSet/>
      <dgm:spPr/>
      <dgm:t>
        <a:bodyPr/>
        <a:lstStyle/>
        <a:p>
          <a:endParaRPr lang="en-US"/>
        </a:p>
      </dgm:t>
    </dgm:pt>
    <dgm:pt modelId="{FCD719CA-4EF0-4F35-8E15-336B1F3FE46A}" type="sibTrans" cxnId="{43E12818-3F6D-47D5-891C-32C85EAE9A98}">
      <dgm:prSet/>
      <dgm:spPr/>
      <dgm:t>
        <a:bodyPr/>
        <a:lstStyle/>
        <a:p>
          <a:endParaRPr lang="en-US"/>
        </a:p>
      </dgm:t>
    </dgm:pt>
    <dgm:pt modelId="{2B70D727-BDDC-48BE-BF9F-9A86234F14BB}" type="pres">
      <dgm:prSet presAssocID="{440B897A-6C92-4BE2-B8C4-C75A253032FA}" presName="theList" presStyleCnt="0">
        <dgm:presLayoutVars>
          <dgm:dir/>
          <dgm:animLvl val="lvl"/>
          <dgm:resizeHandles val="exact"/>
        </dgm:presLayoutVars>
      </dgm:prSet>
      <dgm:spPr/>
      <dgm:t>
        <a:bodyPr/>
        <a:lstStyle/>
        <a:p>
          <a:endParaRPr lang="en-US"/>
        </a:p>
      </dgm:t>
    </dgm:pt>
    <dgm:pt modelId="{F2547A1B-FC59-4098-8217-2CC268438342}" type="pres">
      <dgm:prSet presAssocID="{E7FC7FCF-579B-4ECC-B28C-E0F84422CD4A}" presName="compNode" presStyleCnt="0"/>
      <dgm:spPr/>
    </dgm:pt>
    <dgm:pt modelId="{0AA973EA-6665-442D-AD71-6760978FD79F}" type="pres">
      <dgm:prSet presAssocID="{E7FC7FCF-579B-4ECC-B28C-E0F84422CD4A}" presName="aNode" presStyleLbl="bgShp" presStyleIdx="0" presStyleCnt="3" custLinFactNeighborY="-3333"/>
      <dgm:spPr/>
      <dgm:t>
        <a:bodyPr/>
        <a:lstStyle/>
        <a:p>
          <a:endParaRPr lang="en-US"/>
        </a:p>
      </dgm:t>
    </dgm:pt>
    <dgm:pt modelId="{F1097786-0701-4D92-96C1-399D131BB6DD}" type="pres">
      <dgm:prSet presAssocID="{E7FC7FCF-579B-4ECC-B28C-E0F84422CD4A}" presName="textNode" presStyleLbl="bgShp" presStyleIdx="0" presStyleCnt="3"/>
      <dgm:spPr/>
      <dgm:t>
        <a:bodyPr/>
        <a:lstStyle/>
        <a:p>
          <a:endParaRPr lang="en-US"/>
        </a:p>
      </dgm:t>
    </dgm:pt>
    <dgm:pt modelId="{5C2462AE-3A1F-4A18-BBCF-2CEA0D6AE8F9}" type="pres">
      <dgm:prSet presAssocID="{E7FC7FCF-579B-4ECC-B28C-E0F84422CD4A}" presName="compChildNode" presStyleCnt="0"/>
      <dgm:spPr/>
    </dgm:pt>
    <dgm:pt modelId="{B70E8C71-618A-47F1-888E-7C2263843041}" type="pres">
      <dgm:prSet presAssocID="{E7FC7FCF-579B-4ECC-B28C-E0F84422CD4A}" presName="theInnerList" presStyleCnt="0"/>
      <dgm:spPr/>
    </dgm:pt>
    <dgm:pt modelId="{345A208D-578C-4CA9-8AB3-5A3E7D33BCDD}" type="pres">
      <dgm:prSet presAssocID="{C8A02161-FF79-470D-96FE-A95CFD33FFA0}" presName="childNode" presStyleLbl="node1" presStyleIdx="0" presStyleCnt="3" custScaleY="110364">
        <dgm:presLayoutVars>
          <dgm:bulletEnabled val="1"/>
        </dgm:presLayoutVars>
      </dgm:prSet>
      <dgm:spPr/>
      <dgm:t>
        <a:bodyPr/>
        <a:lstStyle/>
        <a:p>
          <a:endParaRPr lang="en-US"/>
        </a:p>
      </dgm:t>
    </dgm:pt>
    <dgm:pt modelId="{98712B25-0CFF-40AE-86D0-DD7BCF45D3AD}" type="pres">
      <dgm:prSet presAssocID="{E7FC7FCF-579B-4ECC-B28C-E0F84422CD4A}" presName="aSpace" presStyleCnt="0"/>
      <dgm:spPr/>
    </dgm:pt>
    <dgm:pt modelId="{86C8592C-3C14-4EA3-AAED-ACC0D850F4DA}" type="pres">
      <dgm:prSet presAssocID="{C493D1A1-2141-4CDA-AE31-A7CA98372120}" presName="compNode" presStyleCnt="0"/>
      <dgm:spPr/>
    </dgm:pt>
    <dgm:pt modelId="{89FDCCDD-612F-4EEF-A761-1B73D5FE8160}" type="pres">
      <dgm:prSet presAssocID="{C493D1A1-2141-4CDA-AE31-A7CA98372120}" presName="aNode" presStyleLbl="bgShp" presStyleIdx="1" presStyleCnt="3"/>
      <dgm:spPr/>
      <dgm:t>
        <a:bodyPr/>
        <a:lstStyle/>
        <a:p>
          <a:endParaRPr lang="en-US"/>
        </a:p>
      </dgm:t>
    </dgm:pt>
    <dgm:pt modelId="{1E3B3C54-83B9-4824-A52E-A80AED7E025C}" type="pres">
      <dgm:prSet presAssocID="{C493D1A1-2141-4CDA-AE31-A7CA98372120}" presName="textNode" presStyleLbl="bgShp" presStyleIdx="1" presStyleCnt="3"/>
      <dgm:spPr/>
      <dgm:t>
        <a:bodyPr/>
        <a:lstStyle/>
        <a:p>
          <a:endParaRPr lang="en-US"/>
        </a:p>
      </dgm:t>
    </dgm:pt>
    <dgm:pt modelId="{DA6ABEAB-1C0A-4DBC-B2F9-9FC861206F20}" type="pres">
      <dgm:prSet presAssocID="{C493D1A1-2141-4CDA-AE31-A7CA98372120}" presName="compChildNode" presStyleCnt="0"/>
      <dgm:spPr/>
    </dgm:pt>
    <dgm:pt modelId="{1E604909-E171-49AF-9EA2-6BFA24D5A07F}" type="pres">
      <dgm:prSet presAssocID="{C493D1A1-2141-4CDA-AE31-A7CA98372120}" presName="theInnerList" presStyleCnt="0"/>
      <dgm:spPr/>
    </dgm:pt>
    <dgm:pt modelId="{52C5C3CF-45CE-4971-B363-6919AF7D1E98}" type="pres">
      <dgm:prSet presAssocID="{50483411-E819-4420-B64D-E64EFF443877}" presName="childNode" presStyleLbl="node1" presStyleIdx="1" presStyleCnt="3" custScaleY="100000">
        <dgm:presLayoutVars>
          <dgm:bulletEnabled val="1"/>
        </dgm:presLayoutVars>
      </dgm:prSet>
      <dgm:spPr/>
      <dgm:t>
        <a:bodyPr/>
        <a:lstStyle/>
        <a:p>
          <a:endParaRPr lang="en-US"/>
        </a:p>
      </dgm:t>
    </dgm:pt>
    <dgm:pt modelId="{247BA1D0-B597-4B34-BF42-CB0D00149956}" type="pres">
      <dgm:prSet presAssocID="{C493D1A1-2141-4CDA-AE31-A7CA98372120}" presName="aSpace" presStyleCnt="0"/>
      <dgm:spPr/>
    </dgm:pt>
    <dgm:pt modelId="{66E5B015-8D70-4A98-AD00-84124AF0D83D}" type="pres">
      <dgm:prSet presAssocID="{98935385-3FF4-4BBA-B1E4-0A1ED285E7F3}" presName="compNode" presStyleCnt="0"/>
      <dgm:spPr/>
    </dgm:pt>
    <dgm:pt modelId="{54C7250A-3D18-4A66-A63E-8DDB9A154A7A}" type="pres">
      <dgm:prSet presAssocID="{98935385-3FF4-4BBA-B1E4-0A1ED285E7F3}" presName="aNode" presStyleLbl="bgShp" presStyleIdx="2" presStyleCnt="3"/>
      <dgm:spPr/>
      <dgm:t>
        <a:bodyPr/>
        <a:lstStyle/>
        <a:p>
          <a:endParaRPr lang="en-US"/>
        </a:p>
      </dgm:t>
    </dgm:pt>
    <dgm:pt modelId="{6597AE29-1677-418D-8704-0465DAA452D9}" type="pres">
      <dgm:prSet presAssocID="{98935385-3FF4-4BBA-B1E4-0A1ED285E7F3}" presName="textNode" presStyleLbl="bgShp" presStyleIdx="2" presStyleCnt="3"/>
      <dgm:spPr/>
      <dgm:t>
        <a:bodyPr/>
        <a:lstStyle/>
        <a:p>
          <a:endParaRPr lang="en-US"/>
        </a:p>
      </dgm:t>
    </dgm:pt>
    <dgm:pt modelId="{9EAB1FDE-C06F-4C97-B2B4-37202D8BABBD}" type="pres">
      <dgm:prSet presAssocID="{98935385-3FF4-4BBA-B1E4-0A1ED285E7F3}" presName="compChildNode" presStyleCnt="0"/>
      <dgm:spPr/>
    </dgm:pt>
    <dgm:pt modelId="{7F558A22-2CCB-4857-B34D-737A9839DF25}" type="pres">
      <dgm:prSet presAssocID="{98935385-3FF4-4BBA-B1E4-0A1ED285E7F3}" presName="theInnerList" presStyleCnt="0"/>
      <dgm:spPr/>
    </dgm:pt>
    <dgm:pt modelId="{7DBF2E91-4D00-4881-9DFE-0B4545046769}" type="pres">
      <dgm:prSet presAssocID="{713DB478-419C-475B-9CD9-D82CABEB43BB}" presName="childNode" presStyleLbl="node1" presStyleIdx="2" presStyleCnt="3">
        <dgm:presLayoutVars>
          <dgm:bulletEnabled val="1"/>
        </dgm:presLayoutVars>
      </dgm:prSet>
      <dgm:spPr/>
      <dgm:t>
        <a:bodyPr/>
        <a:lstStyle/>
        <a:p>
          <a:endParaRPr lang="en-US"/>
        </a:p>
      </dgm:t>
    </dgm:pt>
  </dgm:ptLst>
  <dgm:cxnLst>
    <dgm:cxn modelId="{604AAE04-765C-4A93-AD7B-CA30E5302131}" type="presOf" srcId="{713DB478-419C-475B-9CD9-D82CABEB43BB}" destId="{7DBF2E91-4D00-4881-9DFE-0B4545046769}" srcOrd="0" destOrd="0" presId="urn:microsoft.com/office/officeart/2005/8/layout/lProcess2"/>
    <dgm:cxn modelId="{583FFFBF-2A83-4A4F-9094-31BF4456B9B6}" srcId="{440B897A-6C92-4BE2-B8C4-C75A253032FA}" destId="{C493D1A1-2141-4CDA-AE31-A7CA98372120}" srcOrd="1" destOrd="0" parTransId="{4471B4FB-6BD3-474A-B963-130D536C8636}" sibTransId="{9ED5A853-EE1B-4F80-BCE1-8BFB399811A4}"/>
    <dgm:cxn modelId="{43E12818-3F6D-47D5-891C-32C85EAE9A98}" srcId="{98935385-3FF4-4BBA-B1E4-0A1ED285E7F3}" destId="{713DB478-419C-475B-9CD9-D82CABEB43BB}" srcOrd="0" destOrd="0" parTransId="{9B79915D-DE5E-4E2A-BBDD-9873CC1D92E1}" sibTransId="{FCD719CA-4EF0-4F35-8E15-336B1F3FE46A}"/>
    <dgm:cxn modelId="{55A7F902-D883-4CC8-92F6-D1A86FCAD558}" type="presOf" srcId="{440B897A-6C92-4BE2-B8C4-C75A253032FA}" destId="{2B70D727-BDDC-48BE-BF9F-9A86234F14BB}" srcOrd="0" destOrd="0" presId="urn:microsoft.com/office/officeart/2005/8/layout/lProcess2"/>
    <dgm:cxn modelId="{7804746D-A7DA-4B90-A0FD-BF7C148E7A6B}" type="presOf" srcId="{C8A02161-FF79-470D-96FE-A95CFD33FFA0}" destId="{345A208D-578C-4CA9-8AB3-5A3E7D33BCDD}" srcOrd="0" destOrd="0" presId="urn:microsoft.com/office/officeart/2005/8/layout/lProcess2"/>
    <dgm:cxn modelId="{CEA6853B-68EA-456A-99CE-C93A2FCEE1EB}" type="presOf" srcId="{C493D1A1-2141-4CDA-AE31-A7CA98372120}" destId="{89FDCCDD-612F-4EEF-A761-1B73D5FE8160}" srcOrd="0" destOrd="0" presId="urn:microsoft.com/office/officeart/2005/8/layout/lProcess2"/>
    <dgm:cxn modelId="{7CEE49C8-19E7-4DDA-B2F4-9CF01B4B84C5}" type="presOf" srcId="{50483411-E819-4420-B64D-E64EFF443877}" destId="{52C5C3CF-45CE-4971-B363-6919AF7D1E98}" srcOrd="0" destOrd="0" presId="urn:microsoft.com/office/officeart/2005/8/layout/lProcess2"/>
    <dgm:cxn modelId="{E0311E7C-5FEB-4993-BB7B-0FCE5FD0061D}" srcId="{440B897A-6C92-4BE2-B8C4-C75A253032FA}" destId="{98935385-3FF4-4BBA-B1E4-0A1ED285E7F3}" srcOrd="2" destOrd="0" parTransId="{ECA54FAF-B572-4DE8-92ED-DAC4A0BD7254}" sibTransId="{96BF58B1-3DE2-4591-A970-FA4A8A5319BD}"/>
    <dgm:cxn modelId="{DFC0D8DC-43E8-4C2E-A422-AC39C1E49842}" srcId="{440B897A-6C92-4BE2-B8C4-C75A253032FA}" destId="{E7FC7FCF-579B-4ECC-B28C-E0F84422CD4A}" srcOrd="0" destOrd="0" parTransId="{7982AC78-A372-4EC9-84A9-BD7DF93FED18}" sibTransId="{2E04B48C-498F-4AA4-9D41-F3C7C7440DDC}"/>
    <dgm:cxn modelId="{3118290D-4ED2-4F8B-8967-41F43ABA958B}" type="presOf" srcId="{98935385-3FF4-4BBA-B1E4-0A1ED285E7F3}" destId="{6597AE29-1677-418D-8704-0465DAA452D9}" srcOrd="1" destOrd="0" presId="urn:microsoft.com/office/officeart/2005/8/layout/lProcess2"/>
    <dgm:cxn modelId="{074B5E36-46DB-470D-9154-7366B35A1D3E}" type="presOf" srcId="{C493D1A1-2141-4CDA-AE31-A7CA98372120}" destId="{1E3B3C54-83B9-4824-A52E-A80AED7E025C}" srcOrd="1" destOrd="0" presId="urn:microsoft.com/office/officeart/2005/8/layout/lProcess2"/>
    <dgm:cxn modelId="{4D79D7F6-F0DC-4DB3-AFC5-4A9B702ED918}" type="presOf" srcId="{E7FC7FCF-579B-4ECC-B28C-E0F84422CD4A}" destId="{0AA973EA-6665-442D-AD71-6760978FD79F}" srcOrd="0" destOrd="0" presId="urn:microsoft.com/office/officeart/2005/8/layout/lProcess2"/>
    <dgm:cxn modelId="{0FF1F516-2728-401D-915B-D24B8D019331}" type="presOf" srcId="{98935385-3FF4-4BBA-B1E4-0A1ED285E7F3}" destId="{54C7250A-3D18-4A66-A63E-8DDB9A154A7A}" srcOrd="0" destOrd="0" presId="urn:microsoft.com/office/officeart/2005/8/layout/lProcess2"/>
    <dgm:cxn modelId="{6042660E-B252-42CF-B4F3-957390B11932}" srcId="{C493D1A1-2141-4CDA-AE31-A7CA98372120}" destId="{50483411-E819-4420-B64D-E64EFF443877}" srcOrd="0" destOrd="0" parTransId="{2A52E9C1-A48B-4D74-89B7-1EFB35433C00}" sibTransId="{B67664AF-47DA-4BD4-B699-5325C93052C5}"/>
    <dgm:cxn modelId="{EA6815CA-4837-4491-A097-2ABEA2CF3B88}" type="presOf" srcId="{E7FC7FCF-579B-4ECC-B28C-E0F84422CD4A}" destId="{F1097786-0701-4D92-96C1-399D131BB6DD}" srcOrd="1" destOrd="0" presId="urn:microsoft.com/office/officeart/2005/8/layout/lProcess2"/>
    <dgm:cxn modelId="{5EBDB0AF-465A-45E9-9CDB-2CC6CF7C321F}" srcId="{E7FC7FCF-579B-4ECC-B28C-E0F84422CD4A}" destId="{C8A02161-FF79-470D-96FE-A95CFD33FFA0}" srcOrd="0" destOrd="0" parTransId="{6EE660DB-D67A-4041-9920-DF9670D2844C}" sibTransId="{942EC584-1D70-49A5-899D-11130151AEC3}"/>
    <dgm:cxn modelId="{5EFEC76E-68D2-471C-AF11-D9A41DC07395}" type="presParOf" srcId="{2B70D727-BDDC-48BE-BF9F-9A86234F14BB}" destId="{F2547A1B-FC59-4098-8217-2CC268438342}" srcOrd="0" destOrd="0" presId="urn:microsoft.com/office/officeart/2005/8/layout/lProcess2"/>
    <dgm:cxn modelId="{B0AE636D-3FCB-461B-9701-F59BBCD240A6}" type="presParOf" srcId="{F2547A1B-FC59-4098-8217-2CC268438342}" destId="{0AA973EA-6665-442D-AD71-6760978FD79F}" srcOrd="0" destOrd="0" presId="urn:microsoft.com/office/officeart/2005/8/layout/lProcess2"/>
    <dgm:cxn modelId="{F2B12B68-87E0-4DC5-B23D-46CEB6A606C7}" type="presParOf" srcId="{F2547A1B-FC59-4098-8217-2CC268438342}" destId="{F1097786-0701-4D92-96C1-399D131BB6DD}" srcOrd="1" destOrd="0" presId="urn:microsoft.com/office/officeart/2005/8/layout/lProcess2"/>
    <dgm:cxn modelId="{9DE62682-881B-4CC8-AF1C-699DBF79C7F0}" type="presParOf" srcId="{F2547A1B-FC59-4098-8217-2CC268438342}" destId="{5C2462AE-3A1F-4A18-BBCF-2CEA0D6AE8F9}" srcOrd="2" destOrd="0" presId="urn:microsoft.com/office/officeart/2005/8/layout/lProcess2"/>
    <dgm:cxn modelId="{011328C1-82EB-4997-BE72-025E4EAA65CF}" type="presParOf" srcId="{5C2462AE-3A1F-4A18-BBCF-2CEA0D6AE8F9}" destId="{B70E8C71-618A-47F1-888E-7C2263843041}" srcOrd="0" destOrd="0" presId="urn:microsoft.com/office/officeart/2005/8/layout/lProcess2"/>
    <dgm:cxn modelId="{2CE1ABE5-4F73-4D10-9747-8578041BEC1E}" type="presParOf" srcId="{B70E8C71-618A-47F1-888E-7C2263843041}" destId="{345A208D-578C-4CA9-8AB3-5A3E7D33BCDD}" srcOrd="0" destOrd="0" presId="urn:microsoft.com/office/officeart/2005/8/layout/lProcess2"/>
    <dgm:cxn modelId="{F5006084-6341-4837-AF65-40FC9EF21EBC}" type="presParOf" srcId="{2B70D727-BDDC-48BE-BF9F-9A86234F14BB}" destId="{98712B25-0CFF-40AE-86D0-DD7BCF45D3AD}" srcOrd="1" destOrd="0" presId="urn:microsoft.com/office/officeart/2005/8/layout/lProcess2"/>
    <dgm:cxn modelId="{6237A19F-3A2A-4791-BCC6-4FDDF414CBDF}" type="presParOf" srcId="{2B70D727-BDDC-48BE-BF9F-9A86234F14BB}" destId="{86C8592C-3C14-4EA3-AAED-ACC0D850F4DA}" srcOrd="2" destOrd="0" presId="urn:microsoft.com/office/officeart/2005/8/layout/lProcess2"/>
    <dgm:cxn modelId="{D8ED03B6-2258-4716-A2EF-8EBCE069AA85}" type="presParOf" srcId="{86C8592C-3C14-4EA3-AAED-ACC0D850F4DA}" destId="{89FDCCDD-612F-4EEF-A761-1B73D5FE8160}" srcOrd="0" destOrd="0" presId="urn:microsoft.com/office/officeart/2005/8/layout/lProcess2"/>
    <dgm:cxn modelId="{0DCA0B0C-E3E0-4A95-8A14-91F784EF2A1C}" type="presParOf" srcId="{86C8592C-3C14-4EA3-AAED-ACC0D850F4DA}" destId="{1E3B3C54-83B9-4824-A52E-A80AED7E025C}" srcOrd="1" destOrd="0" presId="urn:microsoft.com/office/officeart/2005/8/layout/lProcess2"/>
    <dgm:cxn modelId="{1B85FCB1-859B-4028-BAA6-5AA5688A3DDA}" type="presParOf" srcId="{86C8592C-3C14-4EA3-AAED-ACC0D850F4DA}" destId="{DA6ABEAB-1C0A-4DBC-B2F9-9FC861206F20}" srcOrd="2" destOrd="0" presId="urn:microsoft.com/office/officeart/2005/8/layout/lProcess2"/>
    <dgm:cxn modelId="{678E9457-D059-424F-B0CD-084404AFE5F9}" type="presParOf" srcId="{DA6ABEAB-1C0A-4DBC-B2F9-9FC861206F20}" destId="{1E604909-E171-49AF-9EA2-6BFA24D5A07F}" srcOrd="0" destOrd="0" presId="urn:microsoft.com/office/officeart/2005/8/layout/lProcess2"/>
    <dgm:cxn modelId="{94C07455-5998-4CE5-93F3-92E918420CA7}" type="presParOf" srcId="{1E604909-E171-49AF-9EA2-6BFA24D5A07F}" destId="{52C5C3CF-45CE-4971-B363-6919AF7D1E98}" srcOrd="0" destOrd="0" presId="urn:microsoft.com/office/officeart/2005/8/layout/lProcess2"/>
    <dgm:cxn modelId="{55A2A24C-AEFE-4D89-B5B0-84FEA35F7368}" type="presParOf" srcId="{2B70D727-BDDC-48BE-BF9F-9A86234F14BB}" destId="{247BA1D0-B597-4B34-BF42-CB0D00149956}" srcOrd="3" destOrd="0" presId="urn:microsoft.com/office/officeart/2005/8/layout/lProcess2"/>
    <dgm:cxn modelId="{AF2638D1-03DF-402D-8BBC-D1E884B7AC2D}" type="presParOf" srcId="{2B70D727-BDDC-48BE-BF9F-9A86234F14BB}" destId="{66E5B015-8D70-4A98-AD00-84124AF0D83D}" srcOrd="4" destOrd="0" presId="urn:microsoft.com/office/officeart/2005/8/layout/lProcess2"/>
    <dgm:cxn modelId="{EC417EB1-2940-41D1-859D-343C63DD7694}" type="presParOf" srcId="{66E5B015-8D70-4A98-AD00-84124AF0D83D}" destId="{54C7250A-3D18-4A66-A63E-8DDB9A154A7A}" srcOrd="0" destOrd="0" presId="urn:microsoft.com/office/officeart/2005/8/layout/lProcess2"/>
    <dgm:cxn modelId="{9D9DFA9C-01C7-43E0-9F5A-5D006369774E}" type="presParOf" srcId="{66E5B015-8D70-4A98-AD00-84124AF0D83D}" destId="{6597AE29-1677-418D-8704-0465DAA452D9}" srcOrd="1" destOrd="0" presId="urn:microsoft.com/office/officeart/2005/8/layout/lProcess2"/>
    <dgm:cxn modelId="{9E25E3A2-74A7-4EF5-952E-611DF01BCB83}" type="presParOf" srcId="{66E5B015-8D70-4A98-AD00-84124AF0D83D}" destId="{9EAB1FDE-C06F-4C97-B2B4-37202D8BABBD}" srcOrd="2" destOrd="0" presId="urn:microsoft.com/office/officeart/2005/8/layout/lProcess2"/>
    <dgm:cxn modelId="{12324BC5-23C7-40B9-8833-5E8959BEF1D0}" type="presParOf" srcId="{9EAB1FDE-C06F-4C97-B2B4-37202D8BABBD}" destId="{7F558A22-2CCB-4857-B34D-737A9839DF25}" srcOrd="0" destOrd="0" presId="urn:microsoft.com/office/officeart/2005/8/layout/lProcess2"/>
    <dgm:cxn modelId="{E467E2B3-3EB1-4C84-9F81-F3C4A89A1639}" type="presParOf" srcId="{7F558A22-2CCB-4857-B34D-737A9839DF25}" destId="{7DBF2E91-4D00-4881-9DFE-0B454504676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3213A-F0EA-4BE1-A40F-C803F5D88B19}">
      <dsp:nvSpPr>
        <dsp:cNvPr id="0" name=""/>
        <dsp:cNvSpPr/>
      </dsp:nvSpPr>
      <dsp:spPr>
        <a:xfrm rot="16200000">
          <a:off x="1059265" y="-983059"/>
          <a:ext cx="2148681" cy="4114800"/>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i="1" kern="1200" dirty="0" smtClean="0">
              <a:solidFill>
                <a:schemeClr val="tx1"/>
              </a:solidFill>
            </a:rPr>
            <a:t>Inter Partes </a:t>
          </a:r>
          <a:r>
            <a:rPr lang="en-US" sz="2600" kern="1200" dirty="0" smtClean="0">
              <a:solidFill>
                <a:schemeClr val="tx1"/>
              </a:solidFill>
            </a:rPr>
            <a:t>Review</a:t>
          </a:r>
        </a:p>
        <a:p>
          <a:pPr lvl="0" algn="ctr" defTabSz="1155700">
            <a:lnSpc>
              <a:spcPct val="90000"/>
            </a:lnSpc>
            <a:spcBef>
              <a:spcPct val="0"/>
            </a:spcBef>
            <a:spcAft>
              <a:spcPct val="35000"/>
            </a:spcAft>
          </a:pPr>
          <a:r>
            <a:rPr lang="en-US" sz="2600" kern="1200" dirty="0" smtClean="0">
              <a:solidFill>
                <a:schemeClr val="tx1"/>
              </a:solidFill>
            </a:rPr>
            <a:t>§§ 42.100 – 42.123</a:t>
          </a:r>
          <a:endParaRPr lang="en-US" sz="2600" kern="1200" dirty="0">
            <a:solidFill>
              <a:schemeClr val="tx1"/>
            </a:solidFill>
          </a:endParaRPr>
        </a:p>
      </dsp:txBody>
      <dsp:txXfrm rot="5400000">
        <a:off x="76206" y="0"/>
        <a:ext cx="4114800" cy="1611511"/>
      </dsp:txXfrm>
    </dsp:sp>
    <dsp:sp modelId="{0440E136-68AB-484D-9CB1-69E2DDC8A358}">
      <dsp:nvSpPr>
        <dsp:cNvPr id="0" name=""/>
        <dsp:cNvSpPr/>
      </dsp:nvSpPr>
      <dsp:spPr>
        <a:xfrm>
          <a:off x="4114800" y="0"/>
          <a:ext cx="4114800" cy="2148681"/>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Post-Grant Review</a:t>
          </a:r>
        </a:p>
        <a:p>
          <a:pPr lvl="0" algn="ctr" defTabSz="1155700">
            <a:lnSpc>
              <a:spcPct val="90000"/>
            </a:lnSpc>
            <a:spcBef>
              <a:spcPct val="0"/>
            </a:spcBef>
            <a:spcAft>
              <a:spcPct val="35000"/>
            </a:spcAft>
          </a:pPr>
          <a:r>
            <a:rPr lang="en-US" sz="2600" kern="1200" dirty="0" smtClean="0">
              <a:solidFill>
                <a:schemeClr val="tx1"/>
              </a:solidFill>
            </a:rPr>
            <a:t>§§ 42.200 – 42.224 </a:t>
          </a:r>
          <a:endParaRPr lang="en-US" sz="2600" kern="1200" dirty="0">
            <a:solidFill>
              <a:schemeClr val="tx1"/>
            </a:solidFill>
          </a:endParaRPr>
        </a:p>
      </dsp:txBody>
      <dsp:txXfrm>
        <a:off x="4114800" y="0"/>
        <a:ext cx="4114800" cy="1611511"/>
      </dsp:txXfrm>
    </dsp:sp>
    <dsp:sp modelId="{A466B104-4332-4F70-B44C-95075AF314D8}">
      <dsp:nvSpPr>
        <dsp:cNvPr id="0" name=""/>
        <dsp:cNvSpPr/>
      </dsp:nvSpPr>
      <dsp:spPr>
        <a:xfrm rot="10800000">
          <a:off x="76206" y="2148681"/>
          <a:ext cx="4114800" cy="2148681"/>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Covered Business Method Patent Review</a:t>
          </a:r>
        </a:p>
        <a:p>
          <a:pPr lvl="0" algn="ctr" defTabSz="1155700">
            <a:lnSpc>
              <a:spcPct val="90000"/>
            </a:lnSpc>
            <a:spcBef>
              <a:spcPct val="0"/>
            </a:spcBef>
            <a:spcAft>
              <a:spcPct val="35000"/>
            </a:spcAft>
          </a:pPr>
          <a:r>
            <a:rPr lang="en-US" sz="2600" kern="1200" dirty="0" smtClean="0">
              <a:solidFill>
                <a:schemeClr val="tx1"/>
              </a:solidFill>
            </a:rPr>
            <a:t>§§ 42.300 – 42.304 </a:t>
          </a:r>
          <a:endParaRPr lang="en-US" sz="2600" kern="1200" dirty="0">
            <a:solidFill>
              <a:schemeClr val="tx1"/>
            </a:solidFill>
          </a:endParaRPr>
        </a:p>
      </dsp:txBody>
      <dsp:txXfrm rot="10800000">
        <a:off x="76206" y="2685851"/>
        <a:ext cx="4114800" cy="1611511"/>
      </dsp:txXfrm>
    </dsp:sp>
    <dsp:sp modelId="{A39D2ED2-AF30-42B2-BA00-BB59A21A75FF}">
      <dsp:nvSpPr>
        <dsp:cNvPr id="0" name=""/>
        <dsp:cNvSpPr/>
      </dsp:nvSpPr>
      <dsp:spPr>
        <a:xfrm rot="5400000">
          <a:off x="5097859" y="1165622"/>
          <a:ext cx="2148681" cy="4114800"/>
        </a:xfrm>
        <a:prstGeom prst="round1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Derivation Proceeding</a:t>
          </a:r>
        </a:p>
        <a:p>
          <a:pPr lvl="0" algn="ctr" defTabSz="1155700">
            <a:lnSpc>
              <a:spcPct val="90000"/>
            </a:lnSpc>
            <a:spcBef>
              <a:spcPct val="0"/>
            </a:spcBef>
            <a:spcAft>
              <a:spcPct val="35000"/>
            </a:spcAft>
          </a:pPr>
          <a:r>
            <a:rPr lang="en-US" sz="2600" kern="1200" dirty="0" smtClean="0">
              <a:solidFill>
                <a:schemeClr val="tx1"/>
              </a:solidFill>
            </a:rPr>
            <a:t>§§ 42.400 – 42.412 </a:t>
          </a:r>
          <a:endParaRPr lang="en-US" sz="2600" kern="1200" dirty="0">
            <a:solidFill>
              <a:schemeClr val="tx1"/>
            </a:solidFill>
          </a:endParaRPr>
        </a:p>
      </dsp:txBody>
      <dsp:txXfrm rot="-5400000">
        <a:off x="4114800" y="2685851"/>
        <a:ext cx="4114800" cy="1611511"/>
      </dsp:txXfrm>
    </dsp:sp>
    <dsp:sp modelId="{EFB44080-20C4-4F94-A585-6D3EC89BFAB9}">
      <dsp:nvSpPr>
        <dsp:cNvPr id="0" name=""/>
        <dsp:cNvSpPr/>
      </dsp:nvSpPr>
      <dsp:spPr>
        <a:xfrm>
          <a:off x="2057395" y="1524000"/>
          <a:ext cx="4114808" cy="1249361"/>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Umbrella Trial Rules</a:t>
          </a:r>
        </a:p>
        <a:p>
          <a:pPr lvl="0" algn="ctr" defTabSz="1155700">
            <a:lnSpc>
              <a:spcPct val="90000"/>
            </a:lnSpc>
            <a:spcBef>
              <a:spcPct val="0"/>
            </a:spcBef>
            <a:spcAft>
              <a:spcPct val="35000"/>
            </a:spcAft>
          </a:pPr>
          <a:r>
            <a:rPr lang="en-US" sz="2600" kern="1200" dirty="0" smtClean="0">
              <a:solidFill>
                <a:schemeClr val="bg1"/>
              </a:solidFill>
            </a:rPr>
            <a:t>§§ 42.1 – 42.80</a:t>
          </a:r>
          <a:endParaRPr lang="en-US" sz="2600" kern="1200" dirty="0">
            <a:solidFill>
              <a:schemeClr val="bg1"/>
            </a:solidFill>
          </a:endParaRPr>
        </a:p>
      </dsp:txBody>
      <dsp:txXfrm>
        <a:off x="2118384" y="1584989"/>
        <a:ext cx="3992830" cy="1127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FDDF8-2EDE-4367-9FFB-48EFEFA3709F}">
      <dsp:nvSpPr>
        <dsp:cNvPr id="0" name=""/>
        <dsp:cNvSpPr/>
      </dsp:nvSpPr>
      <dsp:spPr>
        <a:xfrm>
          <a:off x="267461" y="0"/>
          <a:ext cx="7694676"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A6D00-0134-45E6-B298-0CAB68913760}">
      <dsp:nvSpPr>
        <dsp:cNvPr id="0" name=""/>
        <dsp:cNvSpPr/>
      </dsp:nvSpPr>
      <dsp:spPr>
        <a:xfrm>
          <a:off x="296" y="1357788"/>
          <a:ext cx="979928" cy="1810385"/>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Narrow" pitchFamily="34" charset="0"/>
              <a:cs typeface="Calibri" pitchFamily="34" charset="0"/>
            </a:rPr>
            <a:t>Petition</a:t>
          </a:r>
          <a:endParaRPr lang="en-US" sz="1800" kern="1200" dirty="0">
            <a:latin typeface="Arial Narrow" pitchFamily="34" charset="0"/>
            <a:cs typeface="Calibri" pitchFamily="34" charset="0"/>
          </a:endParaRPr>
        </a:p>
      </dsp:txBody>
      <dsp:txXfrm>
        <a:off x="48132" y="1405624"/>
        <a:ext cx="884256" cy="1714713"/>
      </dsp:txXfrm>
    </dsp:sp>
    <dsp:sp modelId="{4003E670-7F72-4F7C-A3DD-70AA58967EB5}">
      <dsp:nvSpPr>
        <dsp:cNvPr id="0" name=""/>
        <dsp:cNvSpPr/>
      </dsp:nvSpPr>
      <dsp:spPr>
        <a:xfrm>
          <a:off x="1035879" y="1357788"/>
          <a:ext cx="979928" cy="1810385"/>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Narrow" pitchFamily="34" charset="0"/>
              <a:cs typeface="Calibri" pitchFamily="34" charset="0"/>
            </a:rPr>
            <a:t>PO Prelim. Response</a:t>
          </a:r>
          <a:endParaRPr lang="en-US" sz="1600" kern="1200" dirty="0">
            <a:latin typeface="Arial Narrow" pitchFamily="34" charset="0"/>
            <a:cs typeface="Calibri" pitchFamily="34" charset="0"/>
          </a:endParaRPr>
        </a:p>
      </dsp:txBody>
      <dsp:txXfrm>
        <a:off x="1083715" y="1405624"/>
        <a:ext cx="884256" cy="1714713"/>
      </dsp:txXfrm>
    </dsp:sp>
    <dsp:sp modelId="{5DFA24DD-9E35-49B5-A328-B6158597CFCA}">
      <dsp:nvSpPr>
        <dsp:cNvPr id="0" name=""/>
        <dsp:cNvSpPr/>
      </dsp:nvSpPr>
      <dsp:spPr>
        <a:xfrm>
          <a:off x="2071461" y="1357788"/>
          <a:ext cx="979928"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Narrow" pitchFamily="34" charset="0"/>
              <a:cs typeface="Calibri" pitchFamily="34" charset="0"/>
            </a:rPr>
            <a:t>Decision/ Institution</a:t>
          </a:r>
        </a:p>
      </dsp:txBody>
      <dsp:txXfrm>
        <a:off x="2119297" y="1405624"/>
        <a:ext cx="884256" cy="1714713"/>
      </dsp:txXfrm>
    </dsp:sp>
    <dsp:sp modelId="{C908C166-4627-499A-B1A1-5A44419FA88A}">
      <dsp:nvSpPr>
        <dsp:cNvPr id="0" name=""/>
        <dsp:cNvSpPr/>
      </dsp:nvSpPr>
      <dsp:spPr>
        <a:xfrm>
          <a:off x="3107044" y="1357788"/>
          <a:ext cx="979928"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Arial Narrow" pitchFamily="34" charset="0"/>
            </a:rPr>
            <a:t>PO Response/ Motion to Amend</a:t>
          </a:r>
          <a:endParaRPr lang="en-US" sz="1600" kern="1200" dirty="0">
            <a:latin typeface="Arial Narrow" pitchFamily="34" charset="0"/>
          </a:endParaRPr>
        </a:p>
      </dsp:txBody>
      <dsp:txXfrm>
        <a:off x="3154880" y="1405624"/>
        <a:ext cx="884256" cy="1714713"/>
      </dsp:txXfrm>
    </dsp:sp>
    <dsp:sp modelId="{75920B83-A060-4C61-BE01-0481C04365CF}">
      <dsp:nvSpPr>
        <dsp:cNvPr id="0" name=""/>
        <dsp:cNvSpPr/>
      </dsp:nvSpPr>
      <dsp:spPr>
        <a:xfrm>
          <a:off x="4142627" y="1357788"/>
          <a:ext cx="979928"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latin typeface="Arial Narrow" pitchFamily="34" charset="0"/>
            </a:rPr>
            <a:t>Petitioner Reply</a:t>
          </a:r>
          <a:r>
            <a:rPr lang="en-US" sz="1600" kern="1200" dirty="0" smtClean="0">
              <a:latin typeface="Arial Narrow" pitchFamily="34" charset="0"/>
            </a:rPr>
            <a:t>/  Opposit.</a:t>
          </a:r>
          <a:endParaRPr lang="en-US" sz="1600" kern="1200" dirty="0">
            <a:latin typeface="Arial Narrow" pitchFamily="34" charset="0"/>
          </a:endParaRPr>
        </a:p>
      </dsp:txBody>
      <dsp:txXfrm>
        <a:off x="4190463" y="1405624"/>
        <a:ext cx="884256" cy="1714713"/>
      </dsp:txXfrm>
    </dsp:sp>
    <dsp:sp modelId="{178F0CB8-E0E8-49BC-8943-D1DF7A2B69ED}">
      <dsp:nvSpPr>
        <dsp:cNvPr id="0" name=""/>
        <dsp:cNvSpPr/>
      </dsp:nvSpPr>
      <dsp:spPr>
        <a:xfrm>
          <a:off x="5178209" y="1357788"/>
          <a:ext cx="979928"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Narrow" pitchFamily="34" charset="0"/>
            </a:rPr>
            <a:t>PO Reply</a:t>
          </a:r>
          <a:endParaRPr lang="en-US" sz="1800" kern="1200" dirty="0">
            <a:latin typeface="Arial Narrow" pitchFamily="34" charset="0"/>
          </a:endParaRPr>
        </a:p>
      </dsp:txBody>
      <dsp:txXfrm>
        <a:off x="5226045" y="1405624"/>
        <a:ext cx="884256" cy="1714713"/>
      </dsp:txXfrm>
    </dsp:sp>
    <dsp:sp modelId="{58D2B9C4-F264-4AA4-A72A-1E2DB1B29115}">
      <dsp:nvSpPr>
        <dsp:cNvPr id="0" name=""/>
        <dsp:cNvSpPr/>
      </dsp:nvSpPr>
      <dsp:spPr>
        <a:xfrm>
          <a:off x="6213792" y="1357788"/>
          <a:ext cx="979928"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Narrow" pitchFamily="34" charset="0"/>
            </a:rPr>
            <a:t>Oral Hearing</a:t>
          </a:r>
          <a:endParaRPr lang="en-US" sz="1800" kern="1200" dirty="0">
            <a:latin typeface="Arial Narrow" pitchFamily="34" charset="0"/>
          </a:endParaRPr>
        </a:p>
      </dsp:txBody>
      <dsp:txXfrm>
        <a:off x="6261628" y="1405624"/>
        <a:ext cx="884256" cy="1714713"/>
      </dsp:txXfrm>
    </dsp:sp>
    <dsp:sp modelId="{8A9A9D6F-A92F-4ACB-8A23-CCD3036D3A8E}">
      <dsp:nvSpPr>
        <dsp:cNvPr id="0" name=""/>
        <dsp:cNvSpPr/>
      </dsp:nvSpPr>
      <dsp:spPr>
        <a:xfrm>
          <a:off x="7249374" y="1357788"/>
          <a:ext cx="979928"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Narrow" pitchFamily="34" charset="0"/>
            </a:rPr>
            <a:t>Final Written Decision</a:t>
          </a:r>
          <a:endParaRPr lang="en-US" sz="1800" kern="1200" dirty="0">
            <a:latin typeface="Arial Narrow" pitchFamily="34" charset="0"/>
          </a:endParaRPr>
        </a:p>
      </dsp:txBody>
      <dsp:txXfrm>
        <a:off x="7297210" y="1405624"/>
        <a:ext cx="884256" cy="1714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31A91-CBD4-426A-B7BA-DD9F14189CAD}">
      <dsp:nvSpPr>
        <dsp:cNvPr id="0" name=""/>
        <dsp:cNvSpPr/>
      </dsp:nvSpPr>
      <dsp:spPr>
        <a:xfrm>
          <a:off x="1004" y="0"/>
          <a:ext cx="2784723" cy="4525963"/>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IPR</a:t>
          </a:r>
          <a:endParaRPr lang="en-US" sz="3600" kern="1200" dirty="0"/>
        </a:p>
      </dsp:txBody>
      <dsp:txXfrm>
        <a:off x="1004" y="0"/>
        <a:ext cx="2784723" cy="1357788"/>
      </dsp:txXfrm>
    </dsp:sp>
    <dsp:sp modelId="{C6148B24-1E2C-4D7F-BFD0-95D1488CCB38}">
      <dsp:nvSpPr>
        <dsp:cNvPr id="0" name=""/>
        <dsp:cNvSpPr/>
      </dsp:nvSpPr>
      <dsp:spPr>
        <a:xfrm>
          <a:off x="457202" y="1074185"/>
          <a:ext cx="1962936" cy="611564"/>
        </a:xfrm>
        <a:prstGeom prst="roundRect">
          <a:avLst>
            <a:gd name="adj" fmla="val 10000"/>
          </a:avLst>
        </a:prstGeom>
        <a:solidFill>
          <a:schemeClr val="accent3"/>
        </a:solidFill>
        <a:ln>
          <a:solidFill>
            <a:srgbClr val="99CC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b="1" kern="1200" dirty="0" smtClean="0"/>
            <a:t>All patents are eligible.</a:t>
          </a:r>
          <a:endParaRPr lang="en-US" sz="1500" b="1" kern="1200" dirty="0"/>
        </a:p>
      </dsp:txBody>
      <dsp:txXfrm>
        <a:off x="475114" y="1092097"/>
        <a:ext cx="1927112" cy="575740"/>
      </dsp:txXfrm>
    </dsp:sp>
    <dsp:sp modelId="{357E098F-4177-45CE-A88C-96ABB07C06BE}">
      <dsp:nvSpPr>
        <dsp:cNvPr id="0" name=""/>
        <dsp:cNvSpPr/>
      </dsp:nvSpPr>
      <dsp:spPr>
        <a:xfrm>
          <a:off x="422034" y="1966613"/>
          <a:ext cx="2025253" cy="1194214"/>
        </a:xfrm>
        <a:prstGeom prst="roundRect">
          <a:avLst>
            <a:gd name="adj" fmla="val 10000"/>
          </a:avLst>
        </a:prstGeom>
        <a:solidFill>
          <a:schemeClr val="accent3"/>
        </a:solidFill>
        <a:ln>
          <a:solidFill>
            <a:srgbClr val="99CC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l" defTabSz="533400">
            <a:lnSpc>
              <a:spcPct val="90000"/>
            </a:lnSpc>
            <a:spcBef>
              <a:spcPct val="0"/>
            </a:spcBef>
            <a:spcAft>
              <a:spcPct val="35000"/>
            </a:spcAft>
          </a:pPr>
          <a:r>
            <a:rPr lang="en-US" sz="1200" b="1" kern="1200" dirty="0" smtClean="0"/>
            <a:t>Petitioner has not filed an invalidity action and petition is filed no more than one year after service of infringement complaint for </a:t>
          </a:r>
          <a:r>
            <a:rPr lang="en-US" sz="1200" b="1" kern="1200" smtClean="0"/>
            <a:t>the patent.</a:t>
          </a:r>
          <a:endParaRPr lang="en-US" sz="1500" b="1" kern="1200" dirty="0" smtClean="0"/>
        </a:p>
      </dsp:txBody>
      <dsp:txXfrm>
        <a:off x="457011" y="2001590"/>
        <a:ext cx="1955299" cy="1124260"/>
      </dsp:txXfrm>
    </dsp:sp>
    <dsp:sp modelId="{D5254023-11D1-47C3-890D-BD8BEE5C7B0A}">
      <dsp:nvSpPr>
        <dsp:cNvPr id="0" name=""/>
        <dsp:cNvSpPr/>
      </dsp:nvSpPr>
      <dsp:spPr>
        <a:xfrm>
          <a:off x="422034" y="3292587"/>
          <a:ext cx="2025253" cy="1019597"/>
        </a:xfrm>
        <a:prstGeom prst="roundRect">
          <a:avLst>
            <a:gd name="adj" fmla="val 10000"/>
          </a:avLst>
        </a:prstGeom>
        <a:solidFill>
          <a:schemeClr val="accent3"/>
        </a:solidFill>
        <a:ln>
          <a:solidFill>
            <a:srgbClr val="99CC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b="1" kern="1200" dirty="0" smtClean="0"/>
            <a:t>Only §§</a:t>
          </a:r>
          <a:r>
            <a:rPr lang="en-US" sz="1500" kern="1200" dirty="0" smtClean="0"/>
            <a:t> </a:t>
          </a:r>
          <a:r>
            <a:rPr lang="en-US" sz="1500" b="1" kern="1200" dirty="0" smtClean="0"/>
            <a:t>102 and 103 grounds based on patents or printed publication are permitted.</a:t>
          </a:r>
          <a:endParaRPr lang="en-US" sz="1500" b="1" kern="1200" dirty="0"/>
        </a:p>
      </dsp:txBody>
      <dsp:txXfrm>
        <a:off x="451897" y="3322450"/>
        <a:ext cx="1965527" cy="959871"/>
      </dsp:txXfrm>
    </dsp:sp>
    <dsp:sp modelId="{8229FD6B-8A17-4DEA-B4B0-7F6EC71F1835}">
      <dsp:nvSpPr>
        <dsp:cNvPr id="0" name=""/>
        <dsp:cNvSpPr/>
      </dsp:nvSpPr>
      <dsp:spPr>
        <a:xfrm>
          <a:off x="2985847" y="0"/>
          <a:ext cx="2531566" cy="4525963"/>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PGR</a:t>
          </a:r>
          <a:endParaRPr lang="en-US" sz="3600" kern="1200" dirty="0"/>
        </a:p>
      </dsp:txBody>
      <dsp:txXfrm>
        <a:off x="2985847" y="0"/>
        <a:ext cx="2531566" cy="1357788"/>
      </dsp:txXfrm>
    </dsp:sp>
    <dsp:sp modelId="{70C4EAC7-5092-4512-BD20-B4EA827FFE47}">
      <dsp:nvSpPr>
        <dsp:cNvPr id="0" name=""/>
        <dsp:cNvSpPr/>
      </dsp:nvSpPr>
      <dsp:spPr>
        <a:xfrm>
          <a:off x="3207405" y="1109662"/>
          <a:ext cx="2025253" cy="677413"/>
        </a:xfrm>
        <a:prstGeom prst="roundRect">
          <a:avLst>
            <a:gd name="adj" fmla="val 10000"/>
          </a:avLst>
        </a:prstGeom>
        <a:solidFill>
          <a:schemeClr val="accent3"/>
        </a:solidFill>
        <a:ln>
          <a:solidFill>
            <a:srgbClr val="99CC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b="1" kern="1200" dirty="0" smtClean="0"/>
            <a:t>Only FITF patents are eligible.</a:t>
          </a:r>
          <a:endParaRPr lang="en-US" sz="1500" b="1" kern="1200" dirty="0"/>
        </a:p>
      </dsp:txBody>
      <dsp:txXfrm>
        <a:off x="3227246" y="1129503"/>
        <a:ext cx="1985571" cy="637731"/>
      </dsp:txXfrm>
    </dsp:sp>
    <dsp:sp modelId="{B522826F-E392-4324-8004-CD63089241B3}">
      <dsp:nvSpPr>
        <dsp:cNvPr id="0" name=""/>
        <dsp:cNvSpPr/>
      </dsp:nvSpPr>
      <dsp:spPr>
        <a:xfrm>
          <a:off x="3017001" y="2050611"/>
          <a:ext cx="2406061" cy="966657"/>
        </a:xfrm>
        <a:prstGeom prst="roundRect">
          <a:avLst>
            <a:gd name="adj" fmla="val 10000"/>
          </a:avLst>
        </a:prstGeom>
        <a:solidFill>
          <a:schemeClr val="accent3"/>
        </a:solidFill>
        <a:ln>
          <a:solidFill>
            <a:srgbClr val="99CC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l" defTabSz="533400">
            <a:lnSpc>
              <a:spcPct val="90000"/>
            </a:lnSpc>
            <a:spcBef>
              <a:spcPct val="0"/>
            </a:spcBef>
            <a:spcAft>
              <a:spcPct val="35000"/>
            </a:spcAft>
          </a:pPr>
          <a:r>
            <a:rPr lang="en-US" sz="1200" b="1" kern="1200" dirty="0" smtClean="0"/>
            <a:t>Petitioner has not filed an invalidity action.</a:t>
          </a:r>
          <a:endParaRPr lang="en-US" sz="1200" b="1" kern="1200" dirty="0"/>
        </a:p>
      </dsp:txBody>
      <dsp:txXfrm>
        <a:off x="3045313" y="2078923"/>
        <a:ext cx="2349437" cy="910033"/>
      </dsp:txXfrm>
    </dsp:sp>
    <dsp:sp modelId="{76FD5F3B-CB39-45E7-9C76-8594AF78F6A0}">
      <dsp:nvSpPr>
        <dsp:cNvPr id="0" name=""/>
        <dsp:cNvSpPr/>
      </dsp:nvSpPr>
      <dsp:spPr>
        <a:xfrm>
          <a:off x="3207405" y="3240039"/>
          <a:ext cx="2025253" cy="1098954"/>
        </a:xfrm>
        <a:prstGeom prst="roundRect">
          <a:avLst>
            <a:gd name="adj" fmla="val 10000"/>
          </a:avLst>
        </a:prstGeom>
        <a:solidFill>
          <a:schemeClr val="accent3"/>
        </a:solidFill>
        <a:ln>
          <a:solidFill>
            <a:srgbClr val="99CC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b="1" kern="1200" dirty="0" smtClean="0"/>
            <a:t>Only §§ 101, 102, 103, and 112, except best mode, grounds are permitted.</a:t>
          </a:r>
        </a:p>
      </dsp:txBody>
      <dsp:txXfrm>
        <a:off x="3239592" y="3272226"/>
        <a:ext cx="1960879" cy="1034580"/>
      </dsp:txXfrm>
    </dsp:sp>
    <dsp:sp modelId="{077E5EB0-5417-406E-8625-4B9A7A0AC039}">
      <dsp:nvSpPr>
        <dsp:cNvPr id="0" name=""/>
        <dsp:cNvSpPr/>
      </dsp:nvSpPr>
      <dsp:spPr>
        <a:xfrm>
          <a:off x="5697029" y="0"/>
          <a:ext cx="2531566" cy="4525963"/>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CBM</a:t>
          </a:r>
          <a:endParaRPr lang="en-US" sz="3600" kern="1200" dirty="0"/>
        </a:p>
      </dsp:txBody>
      <dsp:txXfrm>
        <a:off x="5697029" y="0"/>
        <a:ext cx="2531566" cy="1357788"/>
      </dsp:txXfrm>
    </dsp:sp>
    <dsp:sp modelId="{3F8801FA-DABF-4310-84FD-BAD78E8A977A}">
      <dsp:nvSpPr>
        <dsp:cNvPr id="0" name=""/>
        <dsp:cNvSpPr/>
      </dsp:nvSpPr>
      <dsp:spPr>
        <a:xfrm>
          <a:off x="5940059" y="1081897"/>
          <a:ext cx="2025253" cy="1134134"/>
        </a:xfrm>
        <a:prstGeom prst="roundRect">
          <a:avLst>
            <a:gd name="adj" fmla="val 10000"/>
          </a:avLst>
        </a:prstGeom>
        <a:solidFill>
          <a:schemeClr val="accent3"/>
        </a:solidFill>
        <a:ln>
          <a:solidFill>
            <a:srgbClr val="99CC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b="1" kern="1200" dirty="0" smtClean="0"/>
            <a:t>Both FTI &amp; FITF patents are eligible, but must be a covered business method patent.</a:t>
          </a:r>
          <a:endParaRPr lang="en-US" sz="1500" b="1" kern="1200" dirty="0"/>
        </a:p>
      </dsp:txBody>
      <dsp:txXfrm>
        <a:off x="5973277" y="1115115"/>
        <a:ext cx="1958817" cy="1067698"/>
      </dsp:txXfrm>
    </dsp:sp>
    <dsp:sp modelId="{B779D8BD-D65F-4EE7-81DD-92803F1C5B1C}">
      <dsp:nvSpPr>
        <dsp:cNvPr id="0" name=""/>
        <dsp:cNvSpPr/>
      </dsp:nvSpPr>
      <dsp:spPr>
        <a:xfrm>
          <a:off x="5940059" y="2384538"/>
          <a:ext cx="2025253" cy="761252"/>
        </a:xfrm>
        <a:prstGeom prst="roundRect">
          <a:avLst>
            <a:gd name="adj" fmla="val 10000"/>
          </a:avLst>
        </a:prstGeom>
        <a:solidFill>
          <a:schemeClr val="accent3"/>
        </a:solidFill>
        <a:ln>
          <a:solidFill>
            <a:srgbClr val="99CC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b="1" kern="1200" dirty="0" smtClean="0"/>
            <a:t>Petitioner must be sued or charged w/ infringement.</a:t>
          </a:r>
          <a:endParaRPr lang="en-US" sz="1500" b="1" kern="1200" dirty="0"/>
        </a:p>
      </dsp:txBody>
      <dsp:txXfrm>
        <a:off x="5962355" y="2406834"/>
        <a:ext cx="1980661" cy="716660"/>
      </dsp:txXfrm>
    </dsp:sp>
    <dsp:sp modelId="{8A6037AE-08D5-41DC-9060-7A7FCE138345}">
      <dsp:nvSpPr>
        <dsp:cNvPr id="0" name=""/>
        <dsp:cNvSpPr/>
      </dsp:nvSpPr>
      <dsp:spPr>
        <a:xfrm>
          <a:off x="5940059" y="3376408"/>
          <a:ext cx="2025253" cy="932395"/>
        </a:xfrm>
        <a:prstGeom prst="roundRect">
          <a:avLst>
            <a:gd name="adj" fmla="val 10000"/>
          </a:avLst>
        </a:prstGeom>
        <a:solidFill>
          <a:schemeClr val="accent3"/>
        </a:solidFill>
        <a:ln>
          <a:solidFill>
            <a:srgbClr val="99CC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lvl="0" algn="l" defTabSz="666750">
            <a:lnSpc>
              <a:spcPct val="90000"/>
            </a:lnSpc>
            <a:spcBef>
              <a:spcPct val="0"/>
            </a:spcBef>
            <a:spcAft>
              <a:spcPct val="35000"/>
            </a:spcAft>
          </a:pPr>
          <a:r>
            <a:rPr lang="en-US" sz="1500" b="1" kern="1200" dirty="0" smtClean="0"/>
            <a:t>Only §§ 101, 102, 103, and 112, except best mode, grounds are permitted.</a:t>
          </a:r>
          <a:endParaRPr lang="en-US" sz="1500" b="1" kern="1200" dirty="0"/>
        </a:p>
      </dsp:txBody>
      <dsp:txXfrm>
        <a:off x="5967368" y="3403717"/>
        <a:ext cx="1970635" cy="877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3E356-0325-41C3-BE6E-0200920D35D2}">
      <dsp:nvSpPr>
        <dsp:cNvPr id="0" name=""/>
        <dsp:cNvSpPr/>
      </dsp:nvSpPr>
      <dsp:spPr>
        <a:xfrm>
          <a:off x="40692" y="637820"/>
          <a:ext cx="3917900" cy="2350740"/>
        </a:xfrm>
        <a:prstGeom prst="rect">
          <a:avLst/>
        </a:prstGeom>
        <a:noFill/>
        <a:ln w="25400" cap="flat"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rPr>
            <a:t>IPR</a:t>
          </a:r>
          <a:r>
            <a:rPr lang="en-US" sz="2500" kern="1200" dirty="0" smtClean="0">
              <a:solidFill>
                <a:schemeClr val="tx1"/>
              </a:solidFill>
            </a:rPr>
            <a:t>  </a:t>
          </a:r>
        </a:p>
        <a:p>
          <a:pPr lvl="0" algn="ctr" defTabSz="1111250">
            <a:lnSpc>
              <a:spcPct val="90000"/>
            </a:lnSpc>
            <a:spcBef>
              <a:spcPct val="0"/>
            </a:spcBef>
            <a:spcAft>
              <a:spcPct val="35000"/>
            </a:spcAft>
          </a:pPr>
          <a:r>
            <a:rPr lang="en-US" sz="2500" kern="1200" dirty="0" smtClean="0">
              <a:solidFill>
                <a:schemeClr val="tx1"/>
              </a:solidFill>
            </a:rPr>
            <a:t>Petition must demonstrate a </a:t>
          </a:r>
          <a:r>
            <a:rPr lang="en-US" sz="2500" b="1" kern="1200" dirty="0" smtClean="0">
              <a:solidFill>
                <a:schemeClr val="tx1"/>
              </a:solidFill>
            </a:rPr>
            <a:t>reasonable likelihood </a:t>
          </a:r>
          <a:r>
            <a:rPr lang="en-US" sz="2500" kern="1200" dirty="0" smtClean="0">
              <a:solidFill>
                <a:schemeClr val="tx1"/>
              </a:solidFill>
            </a:rPr>
            <a:t>that petitioner would prevail as to at least one of the claims challenged.</a:t>
          </a:r>
          <a:endParaRPr lang="en-US" sz="2500" kern="1200" dirty="0">
            <a:solidFill>
              <a:schemeClr val="tx1"/>
            </a:solidFill>
          </a:endParaRPr>
        </a:p>
      </dsp:txBody>
      <dsp:txXfrm>
        <a:off x="40692" y="637820"/>
        <a:ext cx="3917900" cy="2350740"/>
      </dsp:txXfrm>
    </dsp:sp>
    <dsp:sp modelId="{837615F3-DB50-4C7D-8523-4093D3E8AAD3}">
      <dsp:nvSpPr>
        <dsp:cNvPr id="0" name=""/>
        <dsp:cNvSpPr/>
      </dsp:nvSpPr>
      <dsp:spPr>
        <a:xfrm>
          <a:off x="4311699" y="645437"/>
          <a:ext cx="3917900" cy="2350740"/>
        </a:xfrm>
        <a:prstGeom prst="rect">
          <a:avLst/>
        </a:prstGeom>
        <a:noFill/>
        <a:ln w="25400" cap="flat" cmpd="sng" algn="ctr">
          <a:solidFill>
            <a:srgbClr val="99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rPr>
            <a:t>PGR/CBM</a:t>
          </a:r>
          <a:endParaRPr lang="en-US" sz="2500" kern="1200" dirty="0" smtClean="0">
            <a:solidFill>
              <a:schemeClr val="tx1"/>
            </a:solidFill>
          </a:endParaRPr>
        </a:p>
        <a:p>
          <a:pPr lvl="0" algn="ctr" defTabSz="1111250">
            <a:lnSpc>
              <a:spcPct val="90000"/>
            </a:lnSpc>
            <a:spcBef>
              <a:spcPct val="0"/>
            </a:spcBef>
            <a:spcAft>
              <a:spcPct val="35000"/>
            </a:spcAft>
          </a:pPr>
          <a:r>
            <a:rPr lang="en-US" sz="2500" kern="1200" dirty="0" smtClean="0">
              <a:solidFill>
                <a:schemeClr val="tx1"/>
              </a:solidFill>
            </a:rPr>
            <a:t>Petition must demonstrate that it is </a:t>
          </a:r>
          <a:r>
            <a:rPr lang="en-US" sz="2500" b="1" kern="1200" dirty="0" smtClean="0">
              <a:solidFill>
                <a:schemeClr val="tx1"/>
              </a:solidFill>
            </a:rPr>
            <a:t>more likely than not</a:t>
          </a:r>
          <a:r>
            <a:rPr lang="en-US" sz="2500" kern="1200" dirty="0" smtClean="0">
              <a:solidFill>
                <a:schemeClr val="tx1"/>
              </a:solidFill>
            </a:rPr>
            <a:t> that at least one of the claims challenged is unpatentable.</a:t>
          </a:r>
          <a:endParaRPr lang="en-US" sz="2500" kern="1200" dirty="0">
            <a:solidFill>
              <a:schemeClr val="tx1"/>
            </a:solidFill>
          </a:endParaRPr>
        </a:p>
      </dsp:txBody>
      <dsp:txXfrm>
        <a:off x="4311699" y="645437"/>
        <a:ext cx="3917900" cy="2350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3D232-6318-4E8E-A6E5-AAD7C37926CC}">
      <dsp:nvSpPr>
        <dsp:cNvPr id="0" name=""/>
        <dsp:cNvSpPr/>
      </dsp:nvSpPr>
      <dsp:spPr>
        <a:xfrm>
          <a:off x="2411" y="403115"/>
          <a:ext cx="2937420" cy="1174968"/>
        </a:xfrm>
        <a:prstGeom prst="chevron">
          <a:avLst/>
        </a:prstGeom>
        <a:solidFill>
          <a:schemeClr val="accent2">
            <a:lumMod val="75000"/>
          </a:schemeClr>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First-to-Invent</a:t>
          </a:r>
        </a:p>
        <a:p>
          <a:pPr lvl="0" algn="ctr" defTabSz="844550">
            <a:lnSpc>
              <a:spcPct val="90000"/>
            </a:lnSpc>
            <a:spcBef>
              <a:spcPct val="0"/>
            </a:spcBef>
            <a:spcAft>
              <a:spcPct val="35000"/>
            </a:spcAft>
          </a:pPr>
          <a:r>
            <a:rPr lang="en-US" sz="1900" kern="1200" dirty="0" smtClean="0"/>
            <a:t>Patents</a:t>
          </a:r>
          <a:endParaRPr lang="en-US" sz="1900" kern="1200" dirty="0"/>
        </a:p>
      </dsp:txBody>
      <dsp:txXfrm>
        <a:off x="589895" y="403115"/>
        <a:ext cx="1762452" cy="1174968"/>
      </dsp:txXfrm>
    </dsp:sp>
    <dsp:sp modelId="{EAC0FF02-B4DC-47F3-9C97-B01C65E6AEAF}">
      <dsp:nvSpPr>
        <dsp:cNvPr id="0" name=""/>
        <dsp:cNvSpPr/>
      </dsp:nvSpPr>
      <dsp:spPr>
        <a:xfrm>
          <a:off x="2646089" y="403115"/>
          <a:ext cx="2937420" cy="1174968"/>
        </a:xfrm>
        <a:prstGeom prst="chevron">
          <a:avLst/>
        </a:prstGeom>
        <a:solidFill>
          <a:schemeClr val="accent2">
            <a:lumMod val="75000"/>
          </a:schemeClr>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CBM</a:t>
          </a:r>
        </a:p>
        <a:p>
          <a:pPr lvl="0" algn="ctr" defTabSz="844550">
            <a:lnSpc>
              <a:spcPct val="90000"/>
            </a:lnSpc>
            <a:spcBef>
              <a:spcPct val="0"/>
            </a:spcBef>
            <a:spcAft>
              <a:spcPct val="35000"/>
            </a:spcAft>
          </a:pPr>
          <a:r>
            <a:rPr lang="en-US" sz="1900" kern="1200" dirty="0" smtClean="0"/>
            <a:t>After issuance</a:t>
          </a:r>
          <a:endParaRPr lang="en-US" sz="1900" kern="1200" dirty="0"/>
        </a:p>
      </dsp:txBody>
      <dsp:txXfrm>
        <a:off x="3233573" y="403115"/>
        <a:ext cx="1762452" cy="1174968"/>
      </dsp:txXfrm>
    </dsp:sp>
    <dsp:sp modelId="{0B4DA9C6-587F-4CCE-B9F3-9400360EDDF5}">
      <dsp:nvSpPr>
        <dsp:cNvPr id="0" name=""/>
        <dsp:cNvSpPr/>
      </dsp:nvSpPr>
      <dsp:spPr>
        <a:xfrm>
          <a:off x="5289768" y="403115"/>
          <a:ext cx="2937420" cy="1174968"/>
        </a:xfrm>
        <a:prstGeom prst="chevron">
          <a:avLst/>
        </a:prstGeom>
        <a:solidFill>
          <a:schemeClr val="accent2">
            <a:lumMod val="75000"/>
          </a:schemeClr>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IPR</a:t>
          </a:r>
        </a:p>
        <a:p>
          <a:pPr lvl="0" algn="ctr" defTabSz="844550">
            <a:lnSpc>
              <a:spcPct val="90000"/>
            </a:lnSpc>
            <a:spcBef>
              <a:spcPct val="0"/>
            </a:spcBef>
            <a:spcAft>
              <a:spcPct val="35000"/>
            </a:spcAft>
          </a:pPr>
          <a:r>
            <a:rPr lang="en-US" sz="1900" kern="1200" dirty="0" smtClean="0"/>
            <a:t>&gt; 9 months from issue date </a:t>
          </a:r>
          <a:endParaRPr lang="en-US" sz="1900" kern="1200" dirty="0"/>
        </a:p>
      </dsp:txBody>
      <dsp:txXfrm>
        <a:off x="5877252" y="403115"/>
        <a:ext cx="1762452" cy="1174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3D232-6318-4E8E-A6E5-AAD7C37926CC}">
      <dsp:nvSpPr>
        <dsp:cNvPr id="0" name=""/>
        <dsp:cNvSpPr/>
      </dsp:nvSpPr>
      <dsp:spPr>
        <a:xfrm>
          <a:off x="2411" y="555515"/>
          <a:ext cx="2937420" cy="1174968"/>
        </a:xfrm>
        <a:prstGeom prst="chevron">
          <a:avLst/>
        </a:prstGeom>
        <a:solidFill>
          <a:schemeClr val="accent2">
            <a:lumMod val="75000"/>
          </a:schemeClr>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First-Inventor-to-File</a:t>
          </a:r>
        </a:p>
        <a:p>
          <a:pPr lvl="0" algn="ctr" defTabSz="844550">
            <a:lnSpc>
              <a:spcPct val="90000"/>
            </a:lnSpc>
            <a:spcBef>
              <a:spcPct val="0"/>
            </a:spcBef>
            <a:spcAft>
              <a:spcPct val="35000"/>
            </a:spcAft>
          </a:pPr>
          <a:r>
            <a:rPr lang="en-US" sz="1900" kern="1200" dirty="0" smtClean="0"/>
            <a:t>Patents</a:t>
          </a:r>
          <a:endParaRPr lang="en-US" sz="1900" kern="1200" dirty="0"/>
        </a:p>
      </dsp:txBody>
      <dsp:txXfrm>
        <a:off x="589895" y="555515"/>
        <a:ext cx="1762452" cy="1174968"/>
      </dsp:txXfrm>
    </dsp:sp>
    <dsp:sp modelId="{EAC0FF02-B4DC-47F3-9C97-B01C65E6AEAF}">
      <dsp:nvSpPr>
        <dsp:cNvPr id="0" name=""/>
        <dsp:cNvSpPr/>
      </dsp:nvSpPr>
      <dsp:spPr>
        <a:xfrm>
          <a:off x="2646089" y="555515"/>
          <a:ext cx="2937420" cy="1174968"/>
        </a:xfrm>
        <a:prstGeom prst="chevron">
          <a:avLst/>
        </a:prstGeom>
        <a:solidFill>
          <a:schemeClr val="accent2">
            <a:lumMod val="75000"/>
          </a:schemeClr>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PGR</a:t>
          </a:r>
        </a:p>
        <a:p>
          <a:pPr lvl="0" algn="ctr" defTabSz="844550">
            <a:lnSpc>
              <a:spcPct val="90000"/>
            </a:lnSpc>
            <a:spcBef>
              <a:spcPct val="0"/>
            </a:spcBef>
            <a:spcAft>
              <a:spcPct val="35000"/>
            </a:spcAft>
          </a:pPr>
          <a:r>
            <a:rPr lang="en-US" sz="1900" u="sng" kern="1200" dirty="0" smtClean="0"/>
            <a:t>&lt;</a:t>
          </a:r>
          <a:r>
            <a:rPr lang="en-US" sz="1900" kern="1200" dirty="0" smtClean="0"/>
            <a:t> 9 months from issue date</a:t>
          </a:r>
          <a:endParaRPr lang="en-US" sz="1900" kern="1200" dirty="0"/>
        </a:p>
      </dsp:txBody>
      <dsp:txXfrm>
        <a:off x="3233573" y="555515"/>
        <a:ext cx="1762452" cy="1174968"/>
      </dsp:txXfrm>
    </dsp:sp>
    <dsp:sp modelId="{0B4DA9C6-587F-4CCE-B9F3-9400360EDDF5}">
      <dsp:nvSpPr>
        <dsp:cNvPr id="0" name=""/>
        <dsp:cNvSpPr/>
      </dsp:nvSpPr>
      <dsp:spPr>
        <a:xfrm>
          <a:off x="5289768" y="555515"/>
          <a:ext cx="2937420" cy="1174968"/>
        </a:xfrm>
        <a:prstGeom prst="chevron">
          <a:avLst/>
        </a:prstGeom>
        <a:solidFill>
          <a:schemeClr val="accent2">
            <a:lumMod val="75000"/>
          </a:schemeClr>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IPR or CBM</a:t>
          </a:r>
        </a:p>
        <a:p>
          <a:pPr lvl="0" algn="ctr" defTabSz="844550">
            <a:lnSpc>
              <a:spcPct val="90000"/>
            </a:lnSpc>
            <a:spcBef>
              <a:spcPct val="0"/>
            </a:spcBef>
            <a:spcAft>
              <a:spcPct val="35000"/>
            </a:spcAft>
          </a:pPr>
          <a:r>
            <a:rPr lang="en-US" sz="1900" kern="1200" dirty="0" smtClean="0"/>
            <a:t>&gt; 9 months from issue date </a:t>
          </a:r>
          <a:endParaRPr lang="en-US" sz="1900" kern="1200" dirty="0"/>
        </a:p>
      </dsp:txBody>
      <dsp:txXfrm>
        <a:off x="5877252" y="555515"/>
        <a:ext cx="1762452" cy="11749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73EA-6665-442D-AD71-6760978FD79F}">
      <dsp:nvSpPr>
        <dsp:cNvPr id="0" name=""/>
        <dsp:cNvSpPr/>
      </dsp:nvSpPr>
      <dsp:spPr>
        <a:xfrm>
          <a:off x="911" y="0"/>
          <a:ext cx="2370087" cy="2514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IPR</a:t>
          </a:r>
          <a:endParaRPr lang="en-US" sz="2800" kern="1200" dirty="0"/>
        </a:p>
      </dsp:txBody>
      <dsp:txXfrm>
        <a:off x="911" y="0"/>
        <a:ext cx="2370087" cy="754380"/>
      </dsp:txXfrm>
    </dsp:sp>
    <dsp:sp modelId="{345A208D-578C-4CA9-8AB3-5A3E7D33BCDD}">
      <dsp:nvSpPr>
        <dsp:cNvPr id="0" name=""/>
        <dsp:cNvSpPr/>
      </dsp:nvSpPr>
      <dsp:spPr>
        <a:xfrm>
          <a:off x="85912" y="754679"/>
          <a:ext cx="2200086" cy="363538"/>
        </a:xfrm>
        <a:prstGeom prst="roundRect">
          <a:avLst>
            <a:gd name="adj" fmla="val 10000"/>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 </a:t>
          </a:r>
          <a:r>
            <a:rPr lang="en-US" sz="1700" b="1" kern="1200" dirty="0" smtClean="0">
              <a:solidFill>
                <a:schemeClr val="tx1"/>
              </a:solidFill>
            </a:rPr>
            <a:t>27,200</a:t>
          </a:r>
          <a:endParaRPr lang="en-US" sz="1700" b="1" kern="1200" dirty="0">
            <a:solidFill>
              <a:schemeClr val="tx1"/>
            </a:solidFill>
          </a:endParaRPr>
        </a:p>
      </dsp:txBody>
      <dsp:txXfrm>
        <a:off x="96560" y="765327"/>
        <a:ext cx="2178790" cy="342242"/>
      </dsp:txXfrm>
    </dsp:sp>
    <dsp:sp modelId="{34DA1435-ABE6-4906-84AA-97795B6D168E}">
      <dsp:nvSpPr>
        <dsp:cNvPr id="0" name=""/>
        <dsp:cNvSpPr/>
      </dsp:nvSpPr>
      <dsp:spPr>
        <a:xfrm>
          <a:off x="85912" y="1205885"/>
          <a:ext cx="2200086" cy="1182684"/>
        </a:xfrm>
        <a:prstGeom prst="roundRect">
          <a:avLst>
            <a:gd name="adj" fmla="val 10000"/>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FF"/>
              </a:solidFill>
            </a:rPr>
            <a:t>$ 600 </a:t>
          </a:r>
        </a:p>
        <a:p>
          <a:pPr lvl="0" algn="ctr" defTabSz="755650">
            <a:lnSpc>
              <a:spcPct val="90000"/>
            </a:lnSpc>
            <a:spcBef>
              <a:spcPct val="0"/>
            </a:spcBef>
            <a:spcAft>
              <a:spcPct val="35000"/>
            </a:spcAft>
          </a:pPr>
          <a:r>
            <a:rPr lang="en-US" sz="1700" b="1" kern="1200" dirty="0" smtClean="0">
              <a:solidFill>
                <a:srgbClr val="0000FF"/>
              </a:solidFill>
            </a:rPr>
            <a:t>for each additional </a:t>
          </a:r>
        </a:p>
        <a:p>
          <a:pPr lvl="0" algn="ctr" defTabSz="755650">
            <a:lnSpc>
              <a:spcPct val="90000"/>
            </a:lnSpc>
            <a:spcBef>
              <a:spcPct val="0"/>
            </a:spcBef>
            <a:spcAft>
              <a:spcPct val="35000"/>
            </a:spcAft>
          </a:pPr>
          <a:r>
            <a:rPr lang="en-US" sz="1700" b="1" kern="1200" dirty="0" smtClean="0">
              <a:solidFill>
                <a:srgbClr val="0000FF"/>
              </a:solidFill>
            </a:rPr>
            <a:t>claim &gt; 20.</a:t>
          </a:r>
          <a:endParaRPr lang="en-US" sz="1700" b="1" kern="1200" dirty="0">
            <a:solidFill>
              <a:srgbClr val="0000FF"/>
            </a:solidFill>
          </a:endParaRPr>
        </a:p>
      </dsp:txBody>
      <dsp:txXfrm>
        <a:off x="120552" y="1240525"/>
        <a:ext cx="2130806" cy="1113404"/>
      </dsp:txXfrm>
    </dsp:sp>
    <dsp:sp modelId="{89FDCCDD-612F-4EEF-A761-1B73D5FE8160}">
      <dsp:nvSpPr>
        <dsp:cNvPr id="0" name=""/>
        <dsp:cNvSpPr/>
      </dsp:nvSpPr>
      <dsp:spPr>
        <a:xfrm>
          <a:off x="2548756" y="0"/>
          <a:ext cx="2370087" cy="2514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PGR/CBM</a:t>
          </a:r>
          <a:endParaRPr lang="en-US" sz="2800" kern="1200" dirty="0"/>
        </a:p>
      </dsp:txBody>
      <dsp:txXfrm>
        <a:off x="2548756" y="0"/>
        <a:ext cx="2370087" cy="754380"/>
      </dsp:txXfrm>
    </dsp:sp>
    <dsp:sp modelId="{52C5C3CF-45CE-4971-B363-6919AF7D1E98}">
      <dsp:nvSpPr>
        <dsp:cNvPr id="0" name=""/>
        <dsp:cNvSpPr/>
      </dsp:nvSpPr>
      <dsp:spPr>
        <a:xfrm>
          <a:off x="2667004" y="754590"/>
          <a:ext cx="2133591" cy="364047"/>
        </a:xfrm>
        <a:prstGeom prst="roundRect">
          <a:avLst>
            <a:gd name="adj" fmla="val 10000"/>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 </a:t>
          </a:r>
          <a:r>
            <a:rPr lang="en-US" sz="1600" b="1" kern="1200" dirty="0" smtClean="0">
              <a:solidFill>
                <a:schemeClr val="tx1"/>
              </a:solidFill>
            </a:rPr>
            <a:t>35,800</a:t>
          </a:r>
          <a:endParaRPr lang="en-US" sz="1600" b="1" kern="1200" dirty="0">
            <a:solidFill>
              <a:schemeClr val="tx1"/>
            </a:solidFill>
          </a:endParaRPr>
        </a:p>
      </dsp:txBody>
      <dsp:txXfrm>
        <a:off x="2677667" y="765253"/>
        <a:ext cx="2112265" cy="342721"/>
      </dsp:txXfrm>
    </dsp:sp>
    <dsp:sp modelId="{F087A079-677B-47BB-BBCD-551E5E6435D0}">
      <dsp:nvSpPr>
        <dsp:cNvPr id="0" name=""/>
        <dsp:cNvSpPr/>
      </dsp:nvSpPr>
      <dsp:spPr>
        <a:xfrm>
          <a:off x="2666994" y="1206428"/>
          <a:ext cx="2133610" cy="1182230"/>
        </a:xfrm>
        <a:prstGeom prst="roundRect">
          <a:avLst>
            <a:gd name="adj" fmla="val 10000"/>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FF"/>
              </a:solidFill>
            </a:rPr>
            <a:t>$ 800 </a:t>
          </a:r>
        </a:p>
        <a:p>
          <a:pPr lvl="0" algn="ctr" defTabSz="711200">
            <a:lnSpc>
              <a:spcPct val="90000"/>
            </a:lnSpc>
            <a:spcBef>
              <a:spcPct val="0"/>
            </a:spcBef>
            <a:spcAft>
              <a:spcPct val="35000"/>
            </a:spcAft>
          </a:pPr>
          <a:r>
            <a:rPr lang="en-US" sz="1600" b="1" kern="1200" dirty="0" smtClean="0">
              <a:solidFill>
                <a:srgbClr val="0000FF"/>
              </a:solidFill>
            </a:rPr>
            <a:t>for each additional </a:t>
          </a:r>
        </a:p>
        <a:p>
          <a:pPr lvl="0" algn="ctr" defTabSz="711200">
            <a:lnSpc>
              <a:spcPct val="90000"/>
            </a:lnSpc>
            <a:spcBef>
              <a:spcPct val="0"/>
            </a:spcBef>
            <a:spcAft>
              <a:spcPct val="35000"/>
            </a:spcAft>
          </a:pPr>
          <a:r>
            <a:rPr lang="en-US" sz="1600" b="1" kern="1200" dirty="0" smtClean="0">
              <a:solidFill>
                <a:srgbClr val="0000FF"/>
              </a:solidFill>
            </a:rPr>
            <a:t>claim &gt; 20.</a:t>
          </a:r>
          <a:endParaRPr lang="en-US" sz="1600" b="1" kern="1200" dirty="0">
            <a:solidFill>
              <a:srgbClr val="0000FF"/>
            </a:solidFill>
          </a:endParaRPr>
        </a:p>
      </dsp:txBody>
      <dsp:txXfrm>
        <a:off x="2701620" y="1241054"/>
        <a:ext cx="2064358" cy="1112978"/>
      </dsp:txXfrm>
    </dsp:sp>
    <dsp:sp modelId="{54C7250A-3D18-4A66-A63E-8DDB9A154A7A}">
      <dsp:nvSpPr>
        <dsp:cNvPr id="0" name=""/>
        <dsp:cNvSpPr/>
      </dsp:nvSpPr>
      <dsp:spPr>
        <a:xfrm>
          <a:off x="5096600" y="0"/>
          <a:ext cx="2370087" cy="2514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Derivation</a:t>
          </a:r>
          <a:endParaRPr lang="en-US" sz="2800" kern="1200" dirty="0"/>
        </a:p>
      </dsp:txBody>
      <dsp:txXfrm>
        <a:off x="5096600" y="0"/>
        <a:ext cx="2370087" cy="754380"/>
      </dsp:txXfrm>
    </dsp:sp>
    <dsp:sp modelId="{7DBF2E91-4D00-4881-9DFE-0B4545046769}">
      <dsp:nvSpPr>
        <dsp:cNvPr id="0" name=""/>
        <dsp:cNvSpPr/>
      </dsp:nvSpPr>
      <dsp:spPr>
        <a:xfrm>
          <a:off x="5333609" y="754380"/>
          <a:ext cx="1896070" cy="1634490"/>
        </a:xfrm>
        <a:prstGeom prst="roundRect">
          <a:avLst>
            <a:gd name="adj" fmla="val 10000"/>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 </a:t>
          </a:r>
          <a:r>
            <a:rPr lang="en-US" sz="1600" b="1" kern="1200" dirty="0" smtClean="0">
              <a:solidFill>
                <a:schemeClr val="tx1"/>
              </a:solidFill>
            </a:rPr>
            <a:t>400</a:t>
          </a:r>
          <a:endParaRPr lang="en-US" sz="1600" b="1" kern="1200" dirty="0">
            <a:solidFill>
              <a:schemeClr val="tx1"/>
            </a:solidFill>
          </a:endParaRPr>
        </a:p>
      </dsp:txBody>
      <dsp:txXfrm>
        <a:off x="5381482" y="802253"/>
        <a:ext cx="1800324" cy="1538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73EA-6665-442D-AD71-6760978FD79F}">
      <dsp:nvSpPr>
        <dsp:cNvPr id="0" name=""/>
        <dsp:cNvSpPr/>
      </dsp:nvSpPr>
      <dsp:spPr>
        <a:xfrm>
          <a:off x="948" y="0"/>
          <a:ext cx="2466826" cy="2286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IPR</a:t>
          </a:r>
          <a:endParaRPr lang="en-US" sz="2800" kern="1200" dirty="0"/>
        </a:p>
      </dsp:txBody>
      <dsp:txXfrm>
        <a:off x="948" y="0"/>
        <a:ext cx="2466826" cy="685800"/>
      </dsp:txXfrm>
    </dsp:sp>
    <dsp:sp modelId="{345A208D-578C-4CA9-8AB3-5A3E7D33BCDD}">
      <dsp:nvSpPr>
        <dsp:cNvPr id="0" name=""/>
        <dsp:cNvSpPr/>
      </dsp:nvSpPr>
      <dsp:spPr>
        <a:xfrm>
          <a:off x="247631" y="686471"/>
          <a:ext cx="1973460" cy="1484556"/>
        </a:xfrm>
        <a:prstGeom prst="roundRect">
          <a:avLst>
            <a:gd name="adj" fmla="val 10000"/>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1200"/>
            </a:spcAft>
          </a:pPr>
          <a:r>
            <a:rPr lang="en-US" sz="1800" b="1" kern="1200" dirty="0" smtClean="0">
              <a:solidFill>
                <a:srgbClr val="0000FF"/>
              </a:solidFill>
            </a:rPr>
            <a:t>60 pages</a:t>
          </a:r>
        </a:p>
        <a:p>
          <a:pPr lvl="0" algn="l" defTabSz="800100">
            <a:lnSpc>
              <a:spcPct val="90000"/>
            </a:lnSpc>
            <a:spcBef>
              <a:spcPct val="0"/>
            </a:spcBef>
            <a:spcAft>
              <a:spcPct val="35000"/>
            </a:spcAft>
          </a:pPr>
          <a:r>
            <a:rPr lang="en-US" sz="1600" b="1" kern="1200" dirty="0" smtClean="0">
              <a:solidFill>
                <a:srgbClr val="0000FF"/>
              </a:solidFill>
            </a:rPr>
            <a:t>For a petition, preliminary response, and PO response</a:t>
          </a:r>
          <a:endParaRPr lang="en-US" sz="1600" b="1" kern="1200" dirty="0">
            <a:solidFill>
              <a:srgbClr val="0000FF"/>
            </a:solidFill>
          </a:endParaRPr>
        </a:p>
      </dsp:txBody>
      <dsp:txXfrm>
        <a:off x="291112" y="729952"/>
        <a:ext cx="1886498" cy="1397594"/>
      </dsp:txXfrm>
    </dsp:sp>
    <dsp:sp modelId="{89FDCCDD-612F-4EEF-A761-1B73D5FE8160}">
      <dsp:nvSpPr>
        <dsp:cNvPr id="0" name=""/>
        <dsp:cNvSpPr/>
      </dsp:nvSpPr>
      <dsp:spPr>
        <a:xfrm>
          <a:off x="2652786" y="0"/>
          <a:ext cx="2466826" cy="2286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PGR/CBM</a:t>
          </a:r>
          <a:endParaRPr lang="en-US" sz="2800" kern="1200" dirty="0"/>
        </a:p>
      </dsp:txBody>
      <dsp:txXfrm>
        <a:off x="2652786" y="0"/>
        <a:ext cx="2466826" cy="685800"/>
      </dsp:txXfrm>
    </dsp:sp>
    <dsp:sp modelId="{52C5C3CF-45CE-4971-B363-6919AF7D1E98}">
      <dsp:nvSpPr>
        <dsp:cNvPr id="0" name=""/>
        <dsp:cNvSpPr/>
      </dsp:nvSpPr>
      <dsp:spPr>
        <a:xfrm>
          <a:off x="2899469" y="685800"/>
          <a:ext cx="1973460" cy="1485900"/>
        </a:xfrm>
        <a:prstGeom prst="roundRect">
          <a:avLst>
            <a:gd name="adj" fmla="val 10000"/>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1200"/>
            </a:spcAft>
          </a:pPr>
          <a:r>
            <a:rPr lang="en-US" sz="1800" b="1" kern="1200" dirty="0" smtClean="0">
              <a:solidFill>
                <a:srgbClr val="0000FF"/>
              </a:solidFill>
            </a:rPr>
            <a:t>80 pages </a:t>
          </a:r>
        </a:p>
        <a:p>
          <a:pPr lvl="0" algn="l" defTabSz="800100">
            <a:lnSpc>
              <a:spcPct val="90000"/>
            </a:lnSpc>
            <a:spcBef>
              <a:spcPct val="0"/>
            </a:spcBef>
            <a:spcAft>
              <a:spcPct val="35000"/>
            </a:spcAft>
          </a:pPr>
          <a:r>
            <a:rPr lang="en-US" sz="1600" b="1" kern="1200" dirty="0" smtClean="0">
              <a:solidFill>
                <a:srgbClr val="0000FF"/>
              </a:solidFill>
            </a:rPr>
            <a:t>For a petition, preliminary response, and PO response</a:t>
          </a:r>
          <a:endParaRPr lang="en-US" sz="1600" b="1" kern="1200" dirty="0">
            <a:solidFill>
              <a:srgbClr val="0000FF"/>
            </a:solidFill>
          </a:endParaRPr>
        </a:p>
      </dsp:txBody>
      <dsp:txXfrm>
        <a:off x="2942990" y="729321"/>
        <a:ext cx="1886418" cy="1398858"/>
      </dsp:txXfrm>
    </dsp:sp>
    <dsp:sp modelId="{54C7250A-3D18-4A66-A63E-8DDB9A154A7A}">
      <dsp:nvSpPr>
        <dsp:cNvPr id="0" name=""/>
        <dsp:cNvSpPr/>
      </dsp:nvSpPr>
      <dsp:spPr>
        <a:xfrm>
          <a:off x="5304625" y="0"/>
          <a:ext cx="2466826" cy="2286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Derivation</a:t>
          </a:r>
          <a:endParaRPr lang="en-US" sz="2800" kern="1200" dirty="0"/>
        </a:p>
      </dsp:txBody>
      <dsp:txXfrm>
        <a:off x="5304625" y="0"/>
        <a:ext cx="2466826" cy="685800"/>
      </dsp:txXfrm>
    </dsp:sp>
    <dsp:sp modelId="{7DBF2E91-4D00-4881-9DFE-0B4545046769}">
      <dsp:nvSpPr>
        <dsp:cNvPr id="0" name=""/>
        <dsp:cNvSpPr/>
      </dsp:nvSpPr>
      <dsp:spPr>
        <a:xfrm>
          <a:off x="5551307" y="685800"/>
          <a:ext cx="1973460" cy="1485900"/>
        </a:xfrm>
        <a:prstGeom prst="roundRect">
          <a:avLst>
            <a:gd name="adj" fmla="val 10000"/>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1200"/>
            </a:spcAft>
          </a:pPr>
          <a:r>
            <a:rPr lang="en-US" sz="1800" b="1" kern="1200" dirty="0" smtClean="0">
              <a:solidFill>
                <a:srgbClr val="0000FF"/>
              </a:solidFill>
            </a:rPr>
            <a:t>60 pages </a:t>
          </a:r>
        </a:p>
        <a:p>
          <a:pPr lvl="0" algn="l" defTabSz="800100">
            <a:lnSpc>
              <a:spcPct val="90000"/>
            </a:lnSpc>
            <a:spcBef>
              <a:spcPct val="0"/>
            </a:spcBef>
            <a:spcAft>
              <a:spcPct val="35000"/>
            </a:spcAft>
          </a:pPr>
          <a:r>
            <a:rPr lang="en-US" sz="1600" b="1" kern="1200" dirty="0" smtClean="0">
              <a:solidFill>
                <a:srgbClr val="0000FF"/>
              </a:solidFill>
            </a:rPr>
            <a:t>For a petition and opposition to petition</a:t>
          </a:r>
          <a:endParaRPr lang="en-US" sz="1600" b="1" kern="1200" dirty="0">
            <a:solidFill>
              <a:srgbClr val="0000FF"/>
            </a:solidFill>
          </a:endParaRPr>
        </a:p>
      </dsp:txBody>
      <dsp:txXfrm>
        <a:off x="5594828" y="729321"/>
        <a:ext cx="1886418" cy="139885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1428" tIns="45714" rIns="91428" bIns="45714" rtlCol="0"/>
          <a:lstStyle>
            <a:lvl1pPr algn="r">
              <a:defRPr sz="1200"/>
            </a:lvl1pPr>
          </a:lstStyle>
          <a:p>
            <a:fld id="{804565A8-3DE8-44F3-A4DE-F362591F40A0}" type="datetimeFigureOut">
              <a:rPr lang="en-US" smtClean="0"/>
              <a:t>8/29/2012</a:t>
            </a:fld>
            <a:endParaRPr lang="en-US" dirty="0"/>
          </a:p>
        </p:txBody>
      </p:sp>
      <p:sp>
        <p:nvSpPr>
          <p:cNvPr id="4" name="Footer Placeholder 3"/>
          <p:cNvSpPr>
            <a:spLocks noGrp="1"/>
          </p:cNvSpPr>
          <p:nvPr>
            <p:ph type="ftr" sz="quarter" idx="2"/>
          </p:nvPr>
        </p:nvSpPr>
        <p:spPr>
          <a:xfrm>
            <a:off x="2" y="8829676"/>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1428" tIns="45714" rIns="91428" bIns="45714" rtlCol="0" anchor="b"/>
          <a:lstStyle>
            <a:lvl1pPr algn="r">
              <a:defRPr sz="1200"/>
            </a:lvl1pPr>
          </a:lstStyle>
          <a:p>
            <a:fld id="{579EE444-1690-448A-831C-DFE5EB850A23}" type="slidenum">
              <a:rPr lang="en-US" smtClean="0"/>
              <a:t>‹#›</a:t>
            </a:fld>
            <a:endParaRPr lang="en-US" dirty="0"/>
          </a:p>
        </p:txBody>
      </p:sp>
    </p:spTree>
    <p:extLst>
      <p:ext uri="{BB962C8B-B14F-4D97-AF65-F5344CB8AC3E}">
        <p14:creationId xmlns:p14="http://schemas.microsoft.com/office/powerpoint/2010/main" val="198980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9" tIns="46580" rIns="93159" bIns="46580" rtlCol="0"/>
          <a:lstStyle>
            <a:lvl1pPr algn="r">
              <a:defRPr sz="1200"/>
            </a:lvl1pPr>
          </a:lstStyle>
          <a:p>
            <a:fld id="{4CDD882B-35E3-4969-96BF-736AA9A0CBFD}" type="datetimeFigureOut">
              <a:rPr lang="en-US" smtClean="0"/>
              <a:t>8/29/2012</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a:defRPr sz="1200"/>
            </a:lvl1pPr>
          </a:lstStyle>
          <a:p>
            <a:fld id="{A334113C-CE39-432B-91E1-5EF257AA2456}" type="slidenum">
              <a:rPr lang="en-US" smtClean="0"/>
              <a:t>‹#›</a:t>
            </a:fld>
            <a:endParaRPr lang="en-US" dirty="0"/>
          </a:p>
        </p:txBody>
      </p:sp>
    </p:spTree>
    <p:extLst>
      <p:ext uri="{BB962C8B-B14F-4D97-AF65-F5344CB8AC3E}">
        <p14:creationId xmlns:p14="http://schemas.microsoft.com/office/powerpoint/2010/main" val="23965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a:t>
            </a:fld>
            <a:endParaRPr lang="en-US" dirty="0"/>
          </a:p>
        </p:txBody>
      </p:sp>
    </p:spTree>
    <p:extLst>
      <p:ext uri="{BB962C8B-B14F-4D97-AF65-F5344CB8AC3E}">
        <p14:creationId xmlns:p14="http://schemas.microsoft.com/office/powerpoint/2010/main" val="502373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11</a:t>
            </a:fld>
            <a:endParaRPr lang="en-US" dirty="0"/>
          </a:p>
        </p:txBody>
      </p:sp>
    </p:spTree>
    <p:extLst>
      <p:ext uri="{BB962C8B-B14F-4D97-AF65-F5344CB8AC3E}">
        <p14:creationId xmlns:p14="http://schemas.microsoft.com/office/powerpoint/2010/main" val="83855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12</a:t>
            </a:fld>
            <a:endParaRPr lang="en-US" dirty="0"/>
          </a:p>
        </p:txBody>
      </p:sp>
    </p:spTree>
    <p:extLst>
      <p:ext uri="{BB962C8B-B14F-4D97-AF65-F5344CB8AC3E}">
        <p14:creationId xmlns:p14="http://schemas.microsoft.com/office/powerpoint/2010/main" val="386795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13</a:t>
            </a:fld>
            <a:endParaRPr lang="en-US" dirty="0"/>
          </a:p>
        </p:txBody>
      </p:sp>
    </p:spTree>
    <p:extLst>
      <p:ext uri="{BB962C8B-B14F-4D97-AF65-F5344CB8AC3E}">
        <p14:creationId xmlns:p14="http://schemas.microsoft.com/office/powerpoint/2010/main" val="95157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14</a:t>
            </a:fld>
            <a:endParaRPr lang="en-US" dirty="0"/>
          </a:p>
        </p:txBody>
      </p:sp>
    </p:spTree>
    <p:extLst>
      <p:ext uri="{BB962C8B-B14F-4D97-AF65-F5344CB8AC3E}">
        <p14:creationId xmlns:p14="http://schemas.microsoft.com/office/powerpoint/2010/main" val="164538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15</a:t>
            </a:fld>
            <a:endParaRPr lang="en-US" dirty="0"/>
          </a:p>
        </p:txBody>
      </p:sp>
    </p:spTree>
    <p:extLst>
      <p:ext uri="{BB962C8B-B14F-4D97-AF65-F5344CB8AC3E}">
        <p14:creationId xmlns:p14="http://schemas.microsoft.com/office/powerpoint/2010/main" val="108158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16</a:t>
            </a:fld>
            <a:endParaRPr lang="en-US" dirty="0"/>
          </a:p>
        </p:txBody>
      </p:sp>
    </p:spTree>
    <p:extLst>
      <p:ext uri="{BB962C8B-B14F-4D97-AF65-F5344CB8AC3E}">
        <p14:creationId xmlns:p14="http://schemas.microsoft.com/office/powerpoint/2010/main" val="329568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17</a:t>
            </a:fld>
            <a:endParaRPr lang="en-US" dirty="0"/>
          </a:p>
        </p:txBody>
      </p:sp>
    </p:spTree>
    <p:extLst>
      <p:ext uri="{BB962C8B-B14F-4D97-AF65-F5344CB8AC3E}">
        <p14:creationId xmlns:p14="http://schemas.microsoft.com/office/powerpoint/2010/main" val="94114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18</a:t>
            </a:fld>
            <a:endParaRPr lang="en-US" dirty="0"/>
          </a:p>
        </p:txBody>
      </p:sp>
    </p:spTree>
    <p:extLst>
      <p:ext uri="{BB962C8B-B14F-4D97-AF65-F5344CB8AC3E}">
        <p14:creationId xmlns:p14="http://schemas.microsoft.com/office/powerpoint/2010/main" val="1711934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19</a:t>
            </a:fld>
            <a:endParaRPr lang="en-US" dirty="0"/>
          </a:p>
        </p:txBody>
      </p:sp>
    </p:spTree>
    <p:extLst>
      <p:ext uri="{BB962C8B-B14F-4D97-AF65-F5344CB8AC3E}">
        <p14:creationId xmlns:p14="http://schemas.microsoft.com/office/powerpoint/2010/main" val="2347953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20</a:t>
            </a:fld>
            <a:endParaRPr lang="en-US" dirty="0"/>
          </a:p>
        </p:txBody>
      </p:sp>
    </p:spTree>
    <p:extLst>
      <p:ext uri="{BB962C8B-B14F-4D97-AF65-F5344CB8AC3E}">
        <p14:creationId xmlns:p14="http://schemas.microsoft.com/office/powerpoint/2010/main" val="134360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92"/>
              </a:spcBef>
            </a:pPr>
            <a:r>
              <a:rPr lang="en-US" dirty="0"/>
              <a:t>Proceedings begin with petition.</a:t>
            </a:r>
          </a:p>
          <a:p>
            <a:pPr>
              <a:spcBef>
                <a:spcPts val="1192"/>
              </a:spcBef>
            </a:pPr>
            <a:r>
              <a:rPr lang="en-US" dirty="0"/>
              <a:t>The Board may institute a trial on Director’s behalf where a petition satisfies statutory thresholds.</a:t>
            </a:r>
          </a:p>
          <a:p>
            <a:pPr>
              <a:spcBef>
                <a:spcPts val="1192"/>
              </a:spcBef>
            </a:pPr>
            <a:r>
              <a:rPr lang="en-US" dirty="0"/>
              <a:t>Trial is conducted on the merits.  A motion to amend the patent and response to petition may be filed during trial. </a:t>
            </a:r>
          </a:p>
          <a:p>
            <a:pPr>
              <a:spcBef>
                <a:spcPts val="1192"/>
              </a:spcBef>
            </a:pPr>
            <a:r>
              <a:rPr lang="en-US" dirty="0"/>
              <a:t>Trial concludes in a final written decision unless otherwise terminated,</a:t>
            </a:r>
            <a:r>
              <a:rPr lang="en-US" i="1" dirty="0"/>
              <a:t> e.g.</a:t>
            </a:r>
            <a:r>
              <a:rPr lang="en-US" dirty="0"/>
              <a:t>, settlement.</a:t>
            </a:r>
          </a:p>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a:t>
            </a:fld>
            <a:endParaRPr lang="en-US" dirty="0"/>
          </a:p>
        </p:txBody>
      </p:sp>
    </p:spTree>
    <p:extLst>
      <p:ext uri="{BB962C8B-B14F-4D97-AF65-F5344CB8AC3E}">
        <p14:creationId xmlns:p14="http://schemas.microsoft.com/office/powerpoint/2010/main" val="137407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21</a:t>
            </a:fld>
            <a:endParaRPr lang="en-US" dirty="0"/>
          </a:p>
        </p:txBody>
      </p:sp>
    </p:spTree>
    <p:extLst>
      <p:ext uri="{BB962C8B-B14F-4D97-AF65-F5344CB8AC3E}">
        <p14:creationId xmlns:p14="http://schemas.microsoft.com/office/powerpoint/2010/main" val="326401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22</a:t>
            </a:fld>
            <a:endParaRPr lang="en-US" dirty="0"/>
          </a:p>
        </p:txBody>
      </p:sp>
    </p:spTree>
    <p:extLst>
      <p:ext uri="{BB962C8B-B14F-4D97-AF65-F5344CB8AC3E}">
        <p14:creationId xmlns:p14="http://schemas.microsoft.com/office/powerpoint/2010/main" val="355888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23</a:t>
            </a:fld>
            <a:endParaRPr lang="en-US" dirty="0"/>
          </a:p>
        </p:txBody>
      </p:sp>
    </p:spTree>
    <p:extLst>
      <p:ext uri="{BB962C8B-B14F-4D97-AF65-F5344CB8AC3E}">
        <p14:creationId xmlns:p14="http://schemas.microsoft.com/office/powerpoint/2010/main" val="3111835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24</a:t>
            </a:fld>
            <a:endParaRPr lang="en-US" dirty="0"/>
          </a:p>
        </p:txBody>
      </p:sp>
    </p:spTree>
    <p:extLst>
      <p:ext uri="{BB962C8B-B14F-4D97-AF65-F5344CB8AC3E}">
        <p14:creationId xmlns:p14="http://schemas.microsoft.com/office/powerpoint/2010/main" val="3293920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Proposed 42.73(d)(3)(i)</a:t>
            </a:r>
            <a:r>
              <a:rPr lang="en-US" baseline="0" dirty="0" smtClean="0"/>
              <a:t> has been changed from “a claim to substantially the same invention as the finally refused or canceled claim” to “a claim that is not patentably distinct from the finally refused or canceled claim.”</a:t>
            </a:r>
          </a:p>
          <a:p>
            <a:endParaRPr lang="en-US" baseline="0" dirty="0" smtClean="0"/>
          </a:p>
          <a:p>
            <a:r>
              <a:rPr lang="en-US" baseline="0" dirty="0" smtClean="0"/>
              <a:t>Proposed 42.73(d)(3)(ii) that “a claim that could have been filed in response to any properly raised ground of unpatentability for a finally refused or cancelled claim” was not adopted.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25</a:t>
            </a:fld>
            <a:endParaRPr lang="en-US" dirty="0"/>
          </a:p>
        </p:txBody>
      </p:sp>
    </p:spTree>
    <p:extLst>
      <p:ext uri="{BB962C8B-B14F-4D97-AF65-F5344CB8AC3E}">
        <p14:creationId xmlns:p14="http://schemas.microsoft.com/office/powerpoint/2010/main" val="2543196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27</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a:t>
            </a:fld>
            <a:endParaRPr lang="en-US" dirty="0"/>
          </a:p>
        </p:txBody>
      </p:sp>
    </p:spTree>
    <p:extLst>
      <p:ext uri="{BB962C8B-B14F-4D97-AF65-F5344CB8AC3E}">
        <p14:creationId xmlns:p14="http://schemas.microsoft.com/office/powerpoint/2010/main" val="161168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5</a:t>
            </a:fld>
            <a:endParaRPr lang="en-US" dirty="0"/>
          </a:p>
        </p:txBody>
      </p:sp>
    </p:spTree>
    <p:extLst>
      <p:ext uri="{BB962C8B-B14F-4D97-AF65-F5344CB8AC3E}">
        <p14:creationId xmlns:p14="http://schemas.microsoft.com/office/powerpoint/2010/main" val="344520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a:t>
            </a:fld>
            <a:endParaRPr lang="en-US" dirty="0"/>
          </a:p>
        </p:txBody>
      </p:sp>
    </p:spTree>
    <p:extLst>
      <p:ext uri="{BB962C8B-B14F-4D97-AF65-F5344CB8AC3E}">
        <p14:creationId xmlns:p14="http://schemas.microsoft.com/office/powerpoint/2010/main" val="214263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7</a:t>
            </a:fld>
            <a:endParaRPr lang="en-US" dirty="0"/>
          </a:p>
        </p:txBody>
      </p:sp>
    </p:spTree>
    <p:extLst>
      <p:ext uri="{BB962C8B-B14F-4D97-AF65-F5344CB8AC3E}">
        <p14:creationId xmlns:p14="http://schemas.microsoft.com/office/powerpoint/2010/main" val="69279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8</a:t>
            </a:fld>
            <a:endParaRPr lang="en-US" dirty="0"/>
          </a:p>
        </p:txBody>
      </p:sp>
    </p:spTree>
    <p:extLst>
      <p:ext uri="{BB962C8B-B14F-4D97-AF65-F5344CB8AC3E}">
        <p14:creationId xmlns:p14="http://schemas.microsoft.com/office/powerpoint/2010/main" val="343254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9</a:t>
            </a:fld>
            <a:endParaRPr lang="en-US" dirty="0"/>
          </a:p>
        </p:txBody>
      </p:sp>
    </p:spTree>
    <p:extLst>
      <p:ext uri="{BB962C8B-B14F-4D97-AF65-F5344CB8AC3E}">
        <p14:creationId xmlns:p14="http://schemas.microsoft.com/office/powerpoint/2010/main" val="107621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10</a:t>
            </a:fld>
            <a:endParaRPr lang="en-US" dirty="0"/>
          </a:p>
        </p:txBody>
      </p:sp>
    </p:spTree>
    <p:extLst>
      <p:ext uri="{BB962C8B-B14F-4D97-AF65-F5344CB8AC3E}">
        <p14:creationId xmlns:p14="http://schemas.microsoft.com/office/powerpoint/2010/main" val="249607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p:txBody>
          <a:bodyPr/>
          <a:lstStyle>
            <a:lvl1pPr>
              <a:defRPr smtClean="0"/>
            </a:lvl1pPr>
          </a:lstStyle>
          <a:p>
            <a:pPr>
              <a:defRPr/>
            </a:pPr>
            <a:fld id="{3F5FB87A-04A2-45EB-84AB-9680FC68EE4A}" type="datetime1">
              <a:rPr lang="en-US" smtClean="0">
                <a:solidFill>
                  <a:prstClr val="black"/>
                </a:solidFill>
              </a:rPr>
              <a:t>8/29/2012</a:t>
            </a:fld>
            <a:endParaRPr lang="en-US"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p:txBody>
          <a:bodyPr/>
          <a:lstStyle>
            <a:lvl1pPr>
              <a:defRPr sz="1200" smtClean="0"/>
            </a:lvl1pPr>
          </a:lstStyle>
          <a:p>
            <a:pPr>
              <a:defRPr/>
            </a:pPr>
            <a:fld id="{D811F31F-B81F-4B55-A1FC-51083BA4204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125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F80648E-1AE0-4A03-9786-396C2DB8173C}" type="datetime1">
              <a:rPr lang="en-US" smtClean="0">
                <a:solidFill>
                  <a:prstClr val="black"/>
                </a:solidFill>
              </a:rPr>
              <a:t>8/29/2012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5437F-687A-4766-AA2D-D640EED6DD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701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4C04AC8E-9481-4767-A770-D403BDAE7B9F}" type="datetime1">
              <a:rPr lang="en-US" smtClean="0">
                <a:solidFill>
                  <a:prstClr val="black"/>
                </a:solidFill>
              </a:rPr>
              <a:t>8/29/2012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F98C2-0B2C-4C8B-9550-E367A57AA1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967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C6AB4740-16F5-4E57-A447-AD2AC5593365}" type="datetime1">
              <a:rPr lang="en-US"/>
              <a:pPr>
                <a:defRPr/>
              </a:pPr>
              <a:t>8/29/2012</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37332070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B1EB693-8542-45A3-B521-B55E9D366C76}" type="datetime1">
              <a:rPr lang="en-US"/>
              <a:pPr>
                <a:defRPr/>
              </a:pPr>
              <a:t>8/29/2012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14344095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CBC53FB-173B-421A-A36B-2CD98118FFB3}" type="datetime1">
              <a:rPr lang="en-US"/>
              <a:pPr>
                <a:defRPr/>
              </a:pPr>
              <a:t>8/29/2012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4033422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1DB8D82F-A18F-417E-BB4E-254A868A29F8}" type="datetime1">
              <a:rPr lang="en-US"/>
              <a:pPr>
                <a:defRPr/>
              </a:pPr>
              <a:t>8/29/2012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32494722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9F90DFF-0711-4F15-9DC5-4A0DC8038668}" type="datetime1">
              <a:rPr lang="en-US"/>
              <a:pPr>
                <a:defRPr/>
              </a:pPr>
              <a:t>8/29/2012</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0401316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4E8A2D83-DC41-46E6-A5E3-939D506F1195}" type="datetime1">
              <a:rPr lang="en-US"/>
              <a:pPr>
                <a:defRPr/>
              </a:pPr>
              <a:t>8/29/2012</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4203172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AAD10CB0-DA80-4B0A-BDC8-5CD50CEB5C51}" type="datetime1">
              <a:rPr lang="en-US"/>
              <a:pPr>
                <a:defRPr/>
              </a:pPr>
              <a:t>8/29/2012</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22612560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19711A9-6818-4487-9301-9B13F6C5AFA7}" type="datetime1">
              <a:rPr lang="en-US"/>
              <a:pPr>
                <a:defRPr/>
              </a:pPr>
              <a:t>8/29/2012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1867425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77C95DF-C217-422F-AC3F-8DA0B58A9C57}" type="datetime1">
              <a:rPr lang="en-US" smtClean="0">
                <a:solidFill>
                  <a:prstClr val="black"/>
                </a:solidFill>
              </a:rPr>
              <a:t>8/29/2012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D8556-608C-4ABA-8052-2B1073A298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351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6F855B46-C6BC-428A-8E95-A86434598F48}" type="datetime1">
              <a:rPr lang="en-US"/>
              <a:pPr>
                <a:defRPr/>
              </a:pPr>
              <a:t>8/29/2012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13745416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511B3EC-D7E8-42BB-9C51-1C33CCA732CD}" type="datetime1">
              <a:rPr lang="en-US"/>
              <a:pPr>
                <a:defRPr/>
              </a:pPr>
              <a:t>8/29/2012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0244705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752C291-0DAD-4EA8-9CE4-D7144C4991C2}" type="datetime1">
              <a:rPr lang="en-US"/>
              <a:pPr>
                <a:defRPr/>
              </a:pPr>
              <a:t>8/29/2012</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39411679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4D47868D-BF1E-45D0-AD76-B0F0E944FE55}" type="datetime1">
              <a:rPr lang="en-US"/>
              <a:pPr>
                <a:defRPr/>
              </a:pPr>
              <a:t>8/29/2012</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14285828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0D563CE1-A7B7-4EDA-91CA-82F7C652D855}" type="datetime1">
              <a:rPr lang="en-US">
                <a:solidFill>
                  <a:srgbClr val="273C56"/>
                </a:solidFill>
              </a:rPr>
              <a:pPr/>
              <a:t>8/29/2012</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8228728"/>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7EF2-3B18-4677-91BE-478251FA3323}" type="datetime1">
              <a:rPr lang="en-US">
                <a:solidFill>
                  <a:srgbClr val="273C56"/>
                </a:solidFill>
              </a:rPr>
              <a:pPr/>
              <a:t>8/29/2012</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44947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17D753-6385-478A-A4D7-1AC9312690E0}" type="datetime1">
              <a:rPr lang="en-US">
                <a:solidFill>
                  <a:srgbClr val="273C56"/>
                </a:solidFill>
              </a:rPr>
              <a:pPr/>
              <a:t>8/29/2012</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7999381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20BB94-7053-4B8D-941C-B62B62000EE7}" type="datetime1">
              <a:rPr lang="en-US">
                <a:solidFill>
                  <a:srgbClr val="273C56"/>
                </a:solidFill>
              </a:rPr>
              <a:pPr/>
              <a:t>8/29/2012</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151114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CF80F8F-9045-4043-BF4D-DA15BFE225EF}" type="datetime1">
              <a:rPr lang="en-US">
                <a:solidFill>
                  <a:srgbClr val="273C56"/>
                </a:solidFill>
              </a:rPr>
              <a:pPr/>
              <a:t>8/29/2012</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70676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186DFDC-4AAA-4213-920D-C2D7258C99AE}" type="datetime1">
              <a:rPr lang="en-US">
                <a:solidFill>
                  <a:srgbClr val="273C56"/>
                </a:solidFill>
              </a:rPr>
              <a:pPr/>
              <a:t>8/29/2012</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070100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546571E-00E0-413F-860D-C32A80D6EFC8}" type="datetime1">
              <a:rPr lang="en-US" smtClean="0">
                <a:solidFill>
                  <a:prstClr val="black"/>
                </a:solidFill>
              </a:rPr>
              <a:t>8/29/2012</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1571C-7450-4178-B38E-FB18106BE3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6995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F5640E-31E1-4652-B76E-902D25697639}" type="datetime1">
              <a:rPr lang="en-US">
                <a:solidFill>
                  <a:srgbClr val="273C56"/>
                </a:solidFill>
              </a:rPr>
              <a:pPr/>
              <a:t>8/29/2012</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82617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2B12AB-9C0E-47AC-8B67-42783DB572DB}" type="datetime1">
              <a:rPr lang="en-US">
                <a:solidFill>
                  <a:srgbClr val="273C56"/>
                </a:solidFill>
              </a:rPr>
              <a:pPr/>
              <a:t>8/29/2012</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59659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4C2C02-A026-4BF4-8955-965DBAEA25AF}" type="datetime1">
              <a:rPr lang="en-US">
                <a:solidFill>
                  <a:srgbClr val="273C56"/>
                </a:solidFill>
              </a:rPr>
              <a:pPr/>
              <a:t>8/29/2012</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81665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E6FC03-459A-4250-BE25-CFDC5A050347}" type="datetime1">
              <a:rPr lang="en-US">
                <a:solidFill>
                  <a:srgbClr val="273C56"/>
                </a:solidFill>
              </a:rPr>
              <a:pPr/>
              <a:t>8/29/2012</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53518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DBC640-EA8E-4F3F-932C-C11121EDC2BD}" type="datetime1">
              <a:rPr lang="en-US">
                <a:solidFill>
                  <a:srgbClr val="273C56"/>
                </a:solidFill>
              </a:rPr>
              <a:pPr/>
              <a:t>8/29/2012</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48460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7203F23B-ABDC-4085-BA8E-8CBF09C0BBBD}" type="datetime1">
              <a:rPr lang="en-US">
                <a:solidFill>
                  <a:srgbClr val="273C56"/>
                </a:solidFill>
              </a:rPr>
              <a:pPr/>
              <a:t>8/29/2012</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500354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10828CCD-B6E9-46C2-8E5A-B4C57EE16112}" type="datetime1">
              <a:rPr lang="en-US" smtClean="0">
                <a:solidFill>
                  <a:prstClr val="black"/>
                </a:solidFill>
              </a:rPr>
              <a:t>8/29/2012</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6E48E6-1B7E-408D-AE2D-E40BA52E70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445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9B93D222-B137-4D01-9F5D-C18AD8433DA5}" type="datetime1">
              <a:rPr lang="en-US" smtClean="0">
                <a:solidFill>
                  <a:prstClr val="black"/>
                </a:solidFill>
              </a:rPr>
              <a:t>8/29/2012</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27F36F-D837-4196-B6A9-A1C1FFD65C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77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D1E66294-1BA1-445D-8DF9-379E3F394F86}" type="datetime1">
              <a:rPr lang="en-US" smtClean="0">
                <a:solidFill>
                  <a:prstClr val="black"/>
                </a:solidFill>
              </a:rPr>
              <a:t>8/29/2012</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5FC00-4A26-4CAE-B713-3E52DCA77FC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794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A60E86-75A5-41CF-AF9C-2977C268641D}" type="datetime1">
              <a:rPr lang="en-US" smtClean="0">
                <a:solidFill>
                  <a:prstClr val="black"/>
                </a:solidFill>
              </a:rPr>
              <a:t>8/29/2012</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388370-B8B9-4502-B114-A9D84E2C4C4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09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6C47E0-2216-4DD5-99F4-A4F188B2216A}" type="datetime1">
              <a:rPr lang="en-US" smtClean="0">
                <a:solidFill>
                  <a:prstClr val="black"/>
                </a:solidFill>
              </a:rPr>
              <a:t>8/29/2012</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018BD-A453-4B4B-B8DE-F07B0A8E720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920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35D3E7-A4F6-41BF-B6F6-6A2F6B7422D8}" type="datetime1">
              <a:rPr lang="en-US" smtClean="0">
                <a:solidFill>
                  <a:prstClr val="black"/>
                </a:solidFill>
              </a:rPr>
              <a:t>8/29/2012</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F674D0-A25E-4FF3-A4EF-17C617377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8826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74A6434B-F23A-4B33-8AC3-94DDEB5CA9EA}" type="datetime1">
              <a:rPr lang="en-US" smtClean="0">
                <a:solidFill>
                  <a:prstClr val="black"/>
                </a:solidFill>
                <a:latin typeface="Arial" charset="0"/>
              </a:rPr>
              <a:t>8/29/2012</a:t>
            </a:fld>
            <a:endParaRPr lang="en-US" dirty="0">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fontAlgn="base">
              <a:spcBef>
                <a:spcPct val="0"/>
              </a:spcBef>
              <a:spcAft>
                <a:spcPct val="0"/>
              </a:spcAft>
              <a:defRPr/>
            </a:pPr>
            <a:fld id="{5AD5B57A-174B-473B-A537-7AEE02479D50}"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32313335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Georgia" pitchFamily="18" charset="0"/>
        </a:defRPr>
      </a:lvl2pPr>
      <a:lvl3pPr algn="ctr" rtl="0" eaLnBrk="1" fontAlgn="base" hangingPunct="1">
        <a:spcBef>
          <a:spcPct val="0"/>
        </a:spcBef>
        <a:spcAft>
          <a:spcPct val="0"/>
        </a:spcAft>
        <a:defRPr sz="3800">
          <a:solidFill>
            <a:schemeClr val="tx2"/>
          </a:solidFill>
          <a:latin typeface="Georgia" pitchFamily="18" charset="0"/>
        </a:defRPr>
      </a:lvl3pPr>
      <a:lvl4pPr algn="ctr" rtl="0" eaLnBrk="1" fontAlgn="base" hangingPunct="1">
        <a:spcBef>
          <a:spcPct val="0"/>
        </a:spcBef>
        <a:spcAft>
          <a:spcPct val="0"/>
        </a:spcAft>
        <a:defRPr sz="3800">
          <a:solidFill>
            <a:schemeClr val="tx2"/>
          </a:solidFill>
          <a:latin typeface="Georgia" pitchFamily="18" charset="0"/>
        </a:defRPr>
      </a:lvl4pPr>
      <a:lvl5pPr algn="ctr" rtl="0" eaLnBrk="1" fontAlgn="base" hangingPunct="1">
        <a:spcBef>
          <a:spcPct val="0"/>
        </a:spcBef>
        <a:spcAft>
          <a:spcPct val="0"/>
        </a:spcAft>
        <a:defRPr sz="3800">
          <a:solidFill>
            <a:schemeClr val="tx2"/>
          </a:solidFill>
          <a:latin typeface="Georgia"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99307218-4514-4BA7-82E7-6ADDF7EB2C79}" type="datetime1">
              <a:rPr lang="en-US"/>
              <a:pPr fontAlgn="base">
                <a:spcBef>
                  <a:spcPct val="0"/>
                </a:spcBef>
                <a:spcAft>
                  <a:spcPct val="0"/>
                </a:spcAft>
                <a:defRPr/>
              </a:pPr>
              <a:t>8/29/2012</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818314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3AA1AEC5-901C-495B-A072-7EAC42B0A7ED}" type="datetime1">
              <a:rPr lang="en-US">
                <a:solidFill>
                  <a:srgbClr val="273C56"/>
                </a:solidFill>
                <a:cs typeface="Arial" charset="0"/>
              </a:rPr>
              <a:pPr fontAlgn="base">
                <a:spcBef>
                  <a:spcPct val="0"/>
                </a:spcBef>
                <a:spcAft>
                  <a:spcPct val="0"/>
                </a:spcAft>
              </a:pPr>
              <a:t>8/29/2012</a:t>
            </a:fld>
            <a:endParaRPr lang="en-US" dirty="0">
              <a:solidFill>
                <a:srgbClr val="273C56"/>
              </a:solidFill>
              <a:cs typeface="Arial" charset="0"/>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endParaRPr lang="en-US" dirty="0">
              <a:solidFill>
                <a:srgbClr val="273C56"/>
              </a:solidFill>
              <a:cs typeface="Arial" charset="0"/>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cs typeface="Arial" charset="0"/>
              </a:rPr>
              <a:pPr fontAlgn="base">
                <a:spcBef>
                  <a:spcPct val="0"/>
                </a:spcBef>
                <a:spcAft>
                  <a:spcPct val="0"/>
                </a:spcAft>
              </a:pPr>
              <a:t>‹#›</a:t>
            </a:fld>
            <a:endParaRPr lang="en-US" dirty="0">
              <a:solidFill>
                <a:srgbClr val="273C56"/>
              </a:solidFill>
              <a:cs typeface="Arial" charset="0"/>
            </a:endParaRPr>
          </a:p>
        </p:txBody>
      </p:sp>
    </p:spTree>
    <p:extLst>
      <p:ext uri="{BB962C8B-B14F-4D97-AF65-F5344CB8AC3E}">
        <p14:creationId xmlns:p14="http://schemas.microsoft.com/office/powerpoint/2010/main" val="40623798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ransition/>
  <p:timing>
    <p:tnLst>
      <p:par>
        <p:cTn id="1" dur="indefinite" restart="never" nodeType="tmRoot"/>
      </p:par>
    </p:tnLst>
  </p:timing>
  <p:hf hdr="0" ft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Administrative Trials</a:t>
            </a:r>
            <a:endParaRPr lang="en-US" b="1" dirty="0"/>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1</a:t>
            </a:fld>
            <a:endParaRPr lang="en-US" dirty="0"/>
          </a:p>
        </p:txBody>
      </p:sp>
    </p:spTree>
    <p:extLst>
      <p:ext uri="{BB962C8B-B14F-4D97-AF65-F5344CB8AC3E}">
        <p14:creationId xmlns:p14="http://schemas.microsoft.com/office/powerpoint/2010/main" val="32618143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t>Inter Partes </a:t>
            </a:r>
            <a:r>
              <a:rPr lang="en-US" sz="3600" b="1" dirty="0"/>
              <a:t>Review</a:t>
            </a:r>
          </a:p>
        </p:txBody>
      </p:sp>
      <p:sp>
        <p:nvSpPr>
          <p:cNvPr id="3" name="Content Placeholder 2"/>
          <p:cNvSpPr>
            <a:spLocks noGrp="1"/>
          </p:cNvSpPr>
          <p:nvPr>
            <p:ph idx="1"/>
          </p:nvPr>
        </p:nvSpPr>
        <p:spPr>
          <a:xfrm>
            <a:off x="533400" y="1600200"/>
            <a:ext cx="8229600" cy="4297363"/>
          </a:xfrm>
        </p:spPr>
        <p:txBody>
          <a:bodyPr/>
          <a:lstStyle/>
          <a:p>
            <a:pPr marL="0" indent="0">
              <a:spcBef>
                <a:spcPts val="0"/>
              </a:spcBef>
              <a:spcAft>
                <a:spcPts val="1200"/>
              </a:spcAft>
              <a:buNone/>
            </a:pPr>
            <a:r>
              <a:rPr lang="en-US" sz="2400" dirty="0" smtClean="0">
                <a:latin typeface="Georgia" pitchFamily="18" charset="0"/>
              </a:rPr>
              <a:t>Threshold and Institution</a:t>
            </a:r>
          </a:p>
          <a:p>
            <a:pPr>
              <a:spcBef>
                <a:spcPts val="0"/>
              </a:spcBef>
              <a:spcAft>
                <a:spcPts val="1200"/>
              </a:spcAft>
            </a:pPr>
            <a:r>
              <a:rPr lang="en-US" sz="2200" dirty="0" smtClean="0">
                <a:latin typeface="Georgia" pitchFamily="18" charset="0"/>
              </a:rPr>
              <a:t>An IPR petition </a:t>
            </a:r>
            <a:r>
              <a:rPr lang="en-US" sz="2200" dirty="0">
                <a:latin typeface="Georgia" pitchFamily="18" charset="0"/>
              </a:rPr>
              <a:t>must demonstrate a reasonable likelihood that petitioner would prevail as to at least one of the </a:t>
            </a:r>
            <a:r>
              <a:rPr lang="en-US" sz="2200" dirty="0" smtClean="0">
                <a:latin typeface="Georgia" pitchFamily="18" charset="0"/>
              </a:rPr>
              <a:t>claims challenged</a:t>
            </a:r>
            <a:r>
              <a:rPr lang="en-US" sz="2200" dirty="0">
                <a:latin typeface="Georgia" pitchFamily="18" charset="0"/>
              </a:rPr>
              <a:t>.  35 </a:t>
            </a:r>
            <a:r>
              <a:rPr lang="en-US" sz="2200" dirty="0" smtClean="0">
                <a:latin typeface="Georgia" pitchFamily="18" charset="0"/>
              </a:rPr>
              <a:t>U.S.C. </a:t>
            </a:r>
            <a:r>
              <a:rPr lang="en-US" sz="2200" dirty="0">
                <a:latin typeface="Georgia" pitchFamily="18" charset="0"/>
              </a:rPr>
              <a:t>314(a); </a:t>
            </a:r>
            <a:r>
              <a:rPr lang="en-US" sz="2200" dirty="0" smtClean="0">
                <a:latin typeface="Georgia" pitchFamily="18" charset="0"/>
              </a:rPr>
              <a:t>§ 42.108(c).</a:t>
            </a:r>
            <a:endParaRPr lang="en-US" sz="2200" dirty="0">
              <a:latin typeface="Georgia" pitchFamily="18" charset="0"/>
            </a:endParaRPr>
          </a:p>
          <a:p>
            <a:pPr>
              <a:spcBef>
                <a:spcPts val="0"/>
              </a:spcBef>
              <a:spcAft>
                <a:spcPts val="1200"/>
              </a:spcAft>
            </a:pPr>
            <a:r>
              <a:rPr lang="en-US" sz="2200" dirty="0" smtClean="0">
                <a:latin typeface="Georgia" pitchFamily="18" charset="0"/>
              </a:rPr>
              <a:t>Where IPR standards are met, the Board </a:t>
            </a:r>
            <a:r>
              <a:rPr lang="en-US" sz="2200" dirty="0">
                <a:latin typeface="Georgia" pitchFamily="18" charset="0"/>
              </a:rPr>
              <a:t>will institute </a:t>
            </a:r>
            <a:r>
              <a:rPr lang="en-US" sz="2200" dirty="0" smtClean="0">
                <a:latin typeface="Georgia" pitchFamily="18" charset="0"/>
              </a:rPr>
              <a:t>the trial </a:t>
            </a:r>
            <a:r>
              <a:rPr lang="en-US" sz="2200" dirty="0">
                <a:latin typeface="Georgia" pitchFamily="18" charset="0"/>
              </a:rPr>
              <a:t>on: </a:t>
            </a:r>
            <a:r>
              <a:rPr lang="en-US" sz="2200" dirty="0" smtClean="0">
                <a:latin typeface="Georgia" pitchFamily="18" charset="0"/>
              </a:rPr>
              <a:t> 1</a:t>
            </a:r>
            <a:r>
              <a:rPr lang="en-US" sz="2200" dirty="0">
                <a:latin typeface="Georgia" pitchFamily="18" charset="0"/>
              </a:rPr>
              <a:t>) claim-by-claim basis; and 2) ground-by-ground basis.  </a:t>
            </a:r>
            <a:r>
              <a:rPr lang="en-US" sz="2200" dirty="0" smtClean="0">
                <a:latin typeface="Georgia" pitchFamily="18" charset="0"/>
              </a:rPr>
              <a:t>§ 42.108(a</a:t>
            </a:r>
            <a:r>
              <a:rPr lang="en-US" sz="2200" dirty="0">
                <a:latin typeface="Georgia" pitchFamily="18" charset="0"/>
              </a:rPr>
              <a:t>) </a:t>
            </a:r>
            <a:r>
              <a:rPr lang="en-US" sz="2200" dirty="0" smtClean="0">
                <a:latin typeface="Georgia" pitchFamily="18" charset="0"/>
              </a:rPr>
              <a:t>&amp; </a:t>
            </a:r>
            <a:r>
              <a:rPr lang="en-US" sz="2200" dirty="0">
                <a:latin typeface="Georgia" pitchFamily="18" charset="0"/>
              </a:rPr>
              <a:t>(b</a:t>
            </a:r>
            <a:r>
              <a:rPr lang="en-US" sz="2200" dirty="0" smtClean="0">
                <a:latin typeface="Georgia" pitchFamily="18" charset="0"/>
              </a:rPr>
              <a:t>).</a:t>
            </a:r>
          </a:p>
          <a:p>
            <a:pPr lvl="1">
              <a:spcBef>
                <a:spcPts val="0"/>
              </a:spcBef>
              <a:spcAft>
                <a:spcPts val="1200"/>
              </a:spcAft>
            </a:pPr>
            <a:r>
              <a:rPr lang="en-US" sz="2000" b="1" dirty="0" smtClean="0">
                <a:solidFill>
                  <a:srgbClr val="0000FF"/>
                </a:solidFill>
                <a:latin typeface="Georgia" pitchFamily="18" charset="0"/>
              </a:rPr>
              <a:t>A party may request that panel rehears decision on petition.  § 42.71(c) &amp; (d). </a:t>
            </a:r>
            <a:endParaRPr lang="en-US" sz="2000" b="1" dirty="0">
              <a:solidFill>
                <a:srgbClr val="0000FF"/>
              </a:solidFill>
              <a:latin typeface="Georgia" pitchFamily="18" charset="0"/>
            </a:endParaRPr>
          </a:p>
          <a:p>
            <a:pPr>
              <a:spcBef>
                <a:spcPts val="0"/>
              </a:spcBef>
              <a:spcAft>
                <a:spcPts val="1200"/>
              </a:spcAft>
            </a:pPr>
            <a:r>
              <a:rPr lang="en-US" sz="2200" dirty="0" smtClean="0">
                <a:latin typeface="Georgia" pitchFamily="18" charset="0"/>
              </a:rPr>
              <a:t>An</a:t>
            </a:r>
            <a:r>
              <a:rPr lang="en-US" sz="2200" dirty="0">
                <a:latin typeface="Georgia" pitchFamily="18" charset="0"/>
              </a:rPr>
              <a:t> </a:t>
            </a:r>
            <a:r>
              <a:rPr lang="en-US" sz="2200" dirty="0" smtClean="0">
                <a:latin typeface="Georgia" pitchFamily="18" charset="0"/>
              </a:rPr>
              <a:t>IPR trial will </a:t>
            </a:r>
            <a:r>
              <a:rPr lang="en-US" sz="2200" dirty="0">
                <a:latin typeface="Georgia" pitchFamily="18" charset="0"/>
              </a:rPr>
              <a:t>be completed within one year </a:t>
            </a:r>
            <a:r>
              <a:rPr lang="en-US" sz="2200" dirty="0" smtClean="0">
                <a:latin typeface="Georgia" pitchFamily="18" charset="0"/>
              </a:rPr>
              <a:t>from institution</a:t>
            </a:r>
            <a:r>
              <a:rPr lang="en-US" sz="2200" dirty="0">
                <a:latin typeface="Georgia" pitchFamily="18" charset="0"/>
              </a:rPr>
              <a:t>, except </a:t>
            </a:r>
            <a:r>
              <a:rPr lang="en-US" sz="2200" dirty="0" smtClean="0">
                <a:latin typeface="Georgia" pitchFamily="18" charset="0"/>
              </a:rPr>
              <a:t>the time </a:t>
            </a:r>
            <a:r>
              <a:rPr lang="en-US" sz="2200" dirty="0">
                <a:latin typeface="Georgia" pitchFamily="18" charset="0"/>
              </a:rPr>
              <a:t>may be extended up to six months for good cause.  </a:t>
            </a:r>
            <a:r>
              <a:rPr lang="en-US" sz="2200" dirty="0" smtClean="0">
                <a:latin typeface="Georgia" pitchFamily="18" charset="0"/>
              </a:rPr>
              <a:t>35 U.S.C. </a:t>
            </a:r>
            <a:r>
              <a:rPr lang="en-US" sz="2200" dirty="0">
                <a:latin typeface="Georgia" pitchFamily="18" charset="0"/>
              </a:rPr>
              <a:t>316(a)(11); </a:t>
            </a:r>
            <a:r>
              <a:rPr lang="en-US" sz="2200" dirty="0" smtClean="0">
                <a:latin typeface="Georgia" pitchFamily="18" charset="0"/>
              </a:rPr>
              <a:t>§ 42.100(c).</a:t>
            </a:r>
            <a:endParaRPr lang="en-US" sz="22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10</a:t>
            </a:fld>
            <a:endParaRPr lang="en-US" dirty="0"/>
          </a:p>
        </p:txBody>
      </p:sp>
    </p:spTree>
    <p:extLst>
      <p:ext uri="{BB962C8B-B14F-4D97-AF65-F5344CB8AC3E}">
        <p14:creationId xmlns:p14="http://schemas.microsoft.com/office/powerpoint/2010/main" val="3689017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t>Inter Partes </a:t>
            </a:r>
            <a:r>
              <a:rPr lang="en-US" sz="3600" b="1" dirty="0"/>
              <a:t>Review</a:t>
            </a:r>
          </a:p>
        </p:txBody>
      </p:sp>
      <p:sp>
        <p:nvSpPr>
          <p:cNvPr id="3" name="Content Placeholder 2"/>
          <p:cNvSpPr>
            <a:spLocks noGrp="1"/>
          </p:cNvSpPr>
          <p:nvPr>
            <p:ph idx="1"/>
          </p:nvPr>
        </p:nvSpPr>
        <p:spPr>
          <a:xfrm>
            <a:off x="457200" y="1676400"/>
            <a:ext cx="8229600" cy="3886200"/>
          </a:xfrm>
        </p:spPr>
        <p:txBody>
          <a:bodyPr/>
          <a:lstStyle/>
          <a:p>
            <a:pPr marL="0" indent="0">
              <a:spcBef>
                <a:spcPts val="0"/>
              </a:spcBef>
              <a:spcAft>
                <a:spcPts val="1200"/>
              </a:spcAft>
              <a:buNone/>
            </a:pPr>
            <a:r>
              <a:rPr lang="en-US" sz="2400" dirty="0" smtClean="0">
                <a:latin typeface="Georgia" pitchFamily="18" charset="0"/>
              </a:rPr>
              <a:t>Patent owner </a:t>
            </a:r>
            <a:r>
              <a:rPr lang="en-US" sz="2400" dirty="0">
                <a:latin typeface="Georgia" pitchFamily="18" charset="0"/>
              </a:rPr>
              <a:t>response (35 U.S.C. 316(a)(8); § </a:t>
            </a:r>
            <a:r>
              <a:rPr lang="en-US" sz="2400" dirty="0" smtClean="0">
                <a:latin typeface="Georgia" pitchFamily="18" charset="0"/>
              </a:rPr>
              <a:t>42.120) </a:t>
            </a:r>
          </a:p>
          <a:p>
            <a:pPr>
              <a:spcBef>
                <a:spcPts val="0"/>
              </a:spcBef>
              <a:spcAft>
                <a:spcPts val="1200"/>
              </a:spcAft>
            </a:pPr>
            <a:r>
              <a:rPr lang="en-US" sz="2200" dirty="0" smtClean="0">
                <a:latin typeface="Georgia" pitchFamily="18" charset="0"/>
              </a:rPr>
              <a:t>A </a:t>
            </a:r>
            <a:r>
              <a:rPr lang="en-US" sz="2200" dirty="0">
                <a:latin typeface="Georgia" pitchFamily="18" charset="0"/>
              </a:rPr>
              <a:t>patent owner may file a response to petition addressing any ground for unpatentability not already </a:t>
            </a:r>
            <a:r>
              <a:rPr lang="en-US" sz="2200" dirty="0" smtClean="0">
                <a:latin typeface="Georgia" pitchFamily="18" charset="0"/>
              </a:rPr>
              <a:t>denied by the Board. </a:t>
            </a:r>
          </a:p>
          <a:p>
            <a:pPr>
              <a:spcBef>
                <a:spcPts val="0"/>
              </a:spcBef>
              <a:spcAft>
                <a:spcPts val="1200"/>
              </a:spcAft>
            </a:pPr>
            <a:r>
              <a:rPr lang="en-US" sz="2200" dirty="0" smtClean="0">
                <a:latin typeface="Georgia" pitchFamily="18" charset="0"/>
              </a:rPr>
              <a:t>In </a:t>
            </a:r>
            <a:r>
              <a:rPr lang="en-US" sz="2200" dirty="0">
                <a:latin typeface="Georgia" pitchFamily="18" charset="0"/>
              </a:rPr>
              <a:t>submitting a response, the patent owner must file, through affidavits or declarations, any additional factual evidence and expert opinions on which the patent owner relies in support of the response. </a:t>
            </a:r>
            <a:endParaRPr lang="en-US" sz="2200" dirty="0" smtClean="0">
              <a:latin typeface="Georgia" pitchFamily="18" charset="0"/>
            </a:endParaRPr>
          </a:p>
          <a:p>
            <a:pPr>
              <a:spcBef>
                <a:spcPts val="0"/>
              </a:spcBef>
              <a:spcAft>
                <a:spcPts val="1200"/>
              </a:spcAft>
            </a:pPr>
            <a:r>
              <a:rPr lang="en-US" sz="2200" b="1" dirty="0" smtClean="0">
                <a:solidFill>
                  <a:srgbClr val="0000FF"/>
                </a:solidFill>
                <a:latin typeface="Georgia" pitchFamily="18" charset="0"/>
              </a:rPr>
              <a:t>The default date for filing a patent owner response is 3 months from institution.</a:t>
            </a:r>
            <a:r>
              <a:rPr lang="en-US" sz="2200" dirty="0" smtClean="0">
                <a:solidFill>
                  <a:srgbClr val="0000FF"/>
                </a:solidFill>
                <a:latin typeface="Georgia" pitchFamily="18" charset="0"/>
              </a:rPr>
              <a:t> </a:t>
            </a:r>
            <a:endParaRPr lang="en-US" sz="2200" dirty="0">
              <a:solidFill>
                <a:srgbClr val="0000FF"/>
              </a:solidFill>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11</a:t>
            </a:fld>
            <a:endParaRPr lang="en-US" dirty="0"/>
          </a:p>
        </p:txBody>
      </p:sp>
    </p:spTree>
    <p:extLst>
      <p:ext uri="{BB962C8B-B14F-4D97-AF65-F5344CB8AC3E}">
        <p14:creationId xmlns:p14="http://schemas.microsoft.com/office/powerpoint/2010/main" val="32317228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t>Inter Partes </a:t>
            </a:r>
            <a:r>
              <a:rPr lang="en-US" sz="3600" b="1" dirty="0" smtClean="0"/>
              <a:t>Review</a:t>
            </a:r>
            <a:endParaRPr lang="en-US" sz="3600" b="1" dirty="0"/>
          </a:p>
        </p:txBody>
      </p:sp>
      <p:sp>
        <p:nvSpPr>
          <p:cNvPr id="3" name="Content Placeholder 2"/>
          <p:cNvSpPr>
            <a:spLocks noGrp="1"/>
          </p:cNvSpPr>
          <p:nvPr>
            <p:ph idx="1"/>
          </p:nvPr>
        </p:nvSpPr>
        <p:spPr>
          <a:xfrm>
            <a:off x="533400" y="1828800"/>
            <a:ext cx="8229600" cy="4754563"/>
          </a:xfrm>
        </p:spPr>
        <p:txBody>
          <a:bodyPr/>
          <a:lstStyle/>
          <a:p>
            <a:pPr marL="0" lvl="1" indent="0">
              <a:spcBef>
                <a:spcPts val="0"/>
              </a:spcBef>
              <a:spcAft>
                <a:spcPts val="1200"/>
              </a:spcAft>
              <a:buNone/>
            </a:pPr>
            <a:r>
              <a:rPr lang="en-US" dirty="0" smtClean="0">
                <a:latin typeface="Georgia" pitchFamily="18" charset="0"/>
              </a:rPr>
              <a:t>Motion to Amend (35 </a:t>
            </a:r>
            <a:r>
              <a:rPr lang="en-US" dirty="0">
                <a:latin typeface="Georgia" pitchFamily="18" charset="0"/>
              </a:rPr>
              <a:t>U.S.C. 316(a)(9), (b) &amp; (d); § </a:t>
            </a:r>
            <a:r>
              <a:rPr lang="en-US" dirty="0" smtClean="0">
                <a:latin typeface="Georgia" pitchFamily="18" charset="0"/>
              </a:rPr>
              <a:t>42.121)</a:t>
            </a:r>
          </a:p>
          <a:p>
            <a:pPr>
              <a:spcBef>
                <a:spcPts val="0"/>
              </a:spcBef>
            </a:pPr>
            <a:r>
              <a:rPr lang="en-US" sz="2200" b="1" dirty="0" smtClean="0">
                <a:solidFill>
                  <a:srgbClr val="0000FF"/>
                </a:solidFill>
                <a:latin typeface="Georgia" pitchFamily="18" charset="0"/>
              </a:rPr>
              <a:t>Authorization is not required to file the initial motion to amend, </a:t>
            </a:r>
            <a:r>
              <a:rPr lang="en-US" sz="2200" b="1" dirty="0">
                <a:solidFill>
                  <a:srgbClr val="0000FF"/>
                </a:solidFill>
                <a:latin typeface="Georgia" pitchFamily="18" charset="0"/>
              </a:rPr>
              <a:t>but </a:t>
            </a:r>
            <a:r>
              <a:rPr lang="en-US" sz="2200" b="1" dirty="0" smtClean="0">
                <a:solidFill>
                  <a:srgbClr val="0000FF"/>
                </a:solidFill>
                <a:latin typeface="Georgia" pitchFamily="18" charset="0"/>
              </a:rPr>
              <a:t>conferring </a:t>
            </a:r>
            <a:r>
              <a:rPr lang="en-US" sz="2200" b="1" dirty="0">
                <a:solidFill>
                  <a:srgbClr val="0000FF"/>
                </a:solidFill>
                <a:latin typeface="Georgia" pitchFamily="18" charset="0"/>
              </a:rPr>
              <a:t>with the </a:t>
            </a:r>
            <a:r>
              <a:rPr lang="en-US" sz="2200" b="1" dirty="0" smtClean="0">
                <a:solidFill>
                  <a:srgbClr val="0000FF"/>
                </a:solidFill>
                <a:latin typeface="Georgia" pitchFamily="18" charset="0"/>
              </a:rPr>
              <a:t>Board is required.</a:t>
            </a:r>
          </a:p>
          <a:p>
            <a:pPr>
              <a:spcBef>
                <a:spcPts val="900"/>
              </a:spcBef>
            </a:pPr>
            <a:r>
              <a:rPr lang="en-US" sz="2200" dirty="0" smtClean="0">
                <a:latin typeface="Georgia" pitchFamily="18" charset="0"/>
              </a:rPr>
              <a:t>The motion to amend may cancel any challenged claim and/or propose a reasonable number of substitute claims. </a:t>
            </a:r>
          </a:p>
          <a:p>
            <a:pPr marL="342900" lvl="1" indent="-342900">
              <a:spcBef>
                <a:spcPts val="900"/>
              </a:spcBef>
              <a:buChar char="•"/>
            </a:pPr>
            <a:r>
              <a:rPr lang="en-US" sz="2200" b="1" dirty="0" smtClean="0">
                <a:solidFill>
                  <a:srgbClr val="0000FF"/>
                </a:solidFill>
                <a:latin typeface="Georgia" pitchFamily="18" charset="0"/>
              </a:rPr>
              <a:t>Additional motion to amend may be authorized for good cause, </a:t>
            </a:r>
            <a:r>
              <a:rPr lang="en-US" sz="2200" b="1" i="1" dirty="0" smtClean="0">
                <a:solidFill>
                  <a:srgbClr val="0000FF"/>
                </a:solidFill>
                <a:latin typeface="Georgia" pitchFamily="18" charset="0"/>
              </a:rPr>
              <a:t>e.g.</a:t>
            </a:r>
            <a:r>
              <a:rPr lang="en-US" sz="2200" b="1" dirty="0" smtClean="0">
                <a:solidFill>
                  <a:srgbClr val="0000FF"/>
                </a:solidFill>
                <a:latin typeface="Georgia" pitchFamily="18" charset="0"/>
              </a:rPr>
              <a:t>, where supplemental information is belatedly submitted.</a:t>
            </a:r>
          </a:p>
          <a:p>
            <a:pPr marL="342900" lvl="1" indent="-342900">
              <a:spcBef>
                <a:spcPts val="900"/>
              </a:spcBef>
              <a:buChar char="•"/>
            </a:pPr>
            <a:r>
              <a:rPr lang="en-US" sz="2200" dirty="0" smtClean="0">
                <a:latin typeface="Georgia" pitchFamily="18" charset="0"/>
              </a:rPr>
              <a:t>Motions </a:t>
            </a:r>
            <a:r>
              <a:rPr lang="en-US" sz="2200" dirty="0">
                <a:latin typeface="Georgia" pitchFamily="18" charset="0"/>
              </a:rPr>
              <a:t>to amend </a:t>
            </a:r>
            <a:r>
              <a:rPr lang="en-US" sz="2200" dirty="0" smtClean="0">
                <a:latin typeface="Georgia" pitchFamily="18" charset="0"/>
                <a:ea typeface="+mn-ea"/>
                <a:cs typeface="+mn-cs"/>
              </a:rPr>
              <a:t>may </a:t>
            </a:r>
            <a:r>
              <a:rPr lang="en-US" sz="2200" dirty="0">
                <a:latin typeface="Georgia" pitchFamily="18" charset="0"/>
                <a:ea typeface="+mn-ea"/>
                <a:cs typeface="+mn-cs"/>
              </a:rPr>
              <a:t>be limited to </a:t>
            </a:r>
            <a:r>
              <a:rPr lang="en-US" sz="2200" dirty="0" smtClean="0">
                <a:latin typeface="Georgia" pitchFamily="18" charset="0"/>
                <a:ea typeface="+mn-ea"/>
                <a:cs typeface="+mn-cs"/>
              </a:rPr>
              <a:t>prevent abuse and to aid in efficient administration and timely completion of the proceeding. </a:t>
            </a:r>
          </a:p>
        </p:txBody>
      </p:sp>
      <p:sp>
        <p:nvSpPr>
          <p:cNvPr id="4" name="Slide Number Placeholder 3"/>
          <p:cNvSpPr>
            <a:spLocks noGrp="1"/>
          </p:cNvSpPr>
          <p:nvPr>
            <p:ph type="sldNum" sz="quarter" idx="12"/>
          </p:nvPr>
        </p:nvSpPr>
        <p:spPr/>
        <p:txBody>
          <a:bodyPr/>
          <a:lstStyle/>
          <a:p>
            <a:fld id="{A322D79F-CF7F-4B2C-8D18-CCF7B0536F99}" type="slidenum">
              <a:rPr lang="en-US" smtClean="0"/>
              <a:t>12</a:t>
            </a:fld>
            <a:endParaRPr lang="en-US" dirty="0"/>
          </a:p>
        </p:txBody>
      </p:sp>
    </p:spTree>
    <p:extLst>
      <p:ext uri="{BB962C8B-B14F-4D97-AF65-F5344CB8AC3E}">
        <p14:creationId xmlns:p14="http://schemas.microsoft.com/office/powerpoint/2010/main" val="13566093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Post-Grant </a:t>
            </a:r>
            <a:r>
              <a:rPr lang="en-US" sz="3600" b="1" dirty="0"/>
              <a:t>Review</a:t>
            </a:r>
          </a:p>
        </p:txBody>
      </p:sp>
      <p:sp>
        <p:nvSpPr>
          <p:cNvPr id="3" name="Content Placeholder 2"/>
          <p:cNvSpPr>
            <a:spLocks noGrp="1"/>
          </p:cNvSpPr>
          <p:nvPr>
            <p:ph idx="1"/>
          </p:nvPr>
        </p:nvSpPr>
        <p:spPr>
          <a:xfrm>
            <a:off x="228600" y="1676400"/>
            <a:ext cx="8763000" cy="4602163"/>
          </a:xfrm>
        </p:spPr>
        <p:txBody>
          <a:bodyPr/>
          <a:lstStyle/>
          <a:p>
            <a:pPr>
              <a:spcBef>
                <a:spcPts val="1200"/>
              </a:spcBef>
            </a:pPr>
            <a:r>
              <a:rPr lang="en-US" sz="2200" dirty="0">
                <a:latin typeface="Georgia" pitchFamily="18" charset="0"/>
              </a:rPr>
              <a:t>Most aspects of PGR and IPR are effectively the same.  </a:t>
            </a:r>
            <a:endParaRPr lang="en-US" sz="2200" dirty="0" smtClean="0">
              <a:latin typeface="Georgia" pitchFamily="18" charset="0"/>
            </a:endParaRPr>
          </a:p>
          <a:p>
            <a:pPr>
              <a:spcBef>
                <a:spcPts val="1200"/>
              </a:spcBef>
            </a:pPr>
            <a:r>
              <a:rPr lang="en-US" sz="2200" dirty="0" smtClean="0">
                <a:latin typeface="Georgia" pitchFamily="18" charset="0"/>
              </a:rPr>
              <a:t>There are some differences between a PGR and an IPR, such as:</a:t>
            </a:r>
            <a:endParaRPr lang="en-US" sz="2200" dirty="0">
              <a:latin typeface="Georgia" pitchFamily="18" charset="0"/>
            </a:endParaRPr>
          </a:p>
          <a:p>
            <a:pPr lvl="1">
              <a:spcBef>
                <a:spcPts val="1200"/>
              </a:spcBef>
            </a:pPr>
            <a:r>
              <a:rPr lang="en-US" sz="2000" dirty="0" smtClean="0">
                <a:latin typeface="Georgia" pitchFamily="18" charset="0"/>
              </a:rPr>
              <a:t>With </a:t>
            </a:r>
            <a:r>
              <a:rPr lang="en-US" sz="2000" dirty="0">
                <a:latin typeface="Georgia" pitchFamily="18" charset="0"/>
              </a:rPr>
              <a:t>limited exceptions, only those patents issuing from applications subject to first-inventor-to-file provisions </a:t>
            </a:r>
            <a:r>
              <a:rPr lang="en-US" sz="2000" dirty="0" smtClean="0">
                <a:latin typeface="Georgia" pitchFamily="18" charset="0"/>
              </a:rPr>
              <a:t>are eligible.  </a:t>
            </a:r>
            <a:r>
              <a:rPr lang="en-US" sz="2000" dirty="0">
                <a:latin typeface="Georgia" pitchFamily="18" charset="0"/>
              </a:rPr>
              <a:t>§ </a:t>
            </a:r>
            <a:r>
              <a:rPr lang="en-US" sz="2000" dirty="0" smtClean="0">
                <a:latin typeface="Georgia" pitchFamily="18" charset="0"/>
              </a:rPr>
              <a:t>6(f) of AIA. </a:t>
            </a:r>
            <a:endParaRPr lang="en-US" sz="2000" dirty="0">
              <a:latin typeface="Georgia" pitchFamily="18" charset="0"/>
            </a:endParaRPr>
          </a:p>
          <a:p>
            <a:pPr lvl="1">
              <a:spcBef>
                <a:spcPts val="1200"/>
              </a:spcBef>
            </a:pPr>
            <a:r>
              <a:rPr lang="en-US" sz="2000" dirty="0" smtClean="0">
                <a:latin typeface="Georgia" pitchFamily="18" charset="0"/>
              </a:rPr>
              <a:t>PGR </a:t>
            </a:r>
            <a:r>
              <a:rPr lang="en-US" sz="2000" dirty="0">
                <a:latin typeface="Georgia" pitchFamily="18" charset="0"/>
              </a:rPr>
              <a:t>allows challenges based on §§ 101, 102, </a:t>
            </a:r>
            <a:r>
              <a:rPr lang="en-US" sz="2000" dirty="0" smtClean="0">
                <a:latin typeface="Georgia" pitchFamily="18" charset="0"/>
              </a:rPr>
              <a:t>103, </a:t>
            </a:r>
            <a:r>
              <a:rPr lang="en-US" sz="2000" dirty="0">
                <a:latin typeface="Georgia" pitchFamily="18" charset="0"/>
              </a:rPr>
              <a:t>and 112, except best mode.  35 </a:t>
            </a:r>
            <a:r>
              <a:rPr lang="en-US" sz="2000" dirty="0" smtClean="0">
                <a:latin typeface="Georgia" pitchFamily="18" charset="0"/>
              </a:rPr>
              <a:t>U.S.C. </a:t>
            </a:r>
            <a:r>
              <a:rPr lang="en-US" sz="2000" dirty="0">
                <a:latin typeface="Georgia" pitchFamily="18" charset="0"/>
              </a:rPr>
              <a:t>321(b); </a:t>
            </a:r>
            <a:r>
              <a:rPr lang="en-US" sz="2000" dirty="0" smtClean="0">
                <a:latin typeface="Georgia" pitchFamily="18" charset="0"/>
              </a:rPr>
              <a:t>§ 42.204(b</a:t>
            </a:r>
            <a:r>
              <a:rPr lang="en-US" sz="2000" dirty="0">
                <a:latin typeface="Georgia" pitchFamily="18" charset="0"/>
              </a:rPr>
              <a:t>)(2</a:t>
            </a:r>
            <a:r>
              <a:rPr lang="en-US" sz="2000" dirty="0" smtClean="0">
                <a:latin typeface="Georgia" pitchFamily="18" charset="0"/>
              </a:rPr>
              <a:t>).  </a:t>
            </a:r>
            <a:endParaRPr lang="en-US" sz="2000" dirty="0">
              <a:latin typeface="Georgia" pitchFamily="18" charset="0"/>
            </a:endParaRPr>
          </a:p>
          <a:p>
            <a:pPr lvl="1">
              <a:spcBef>
                <a:spcPts val="1200"/>
              </a:spcBef>
            </a:pPr>
            <a:r>
              <a:rPr lang="en-US" sz="2000" dirty="0" smtClean="0">
                <a:latin typeface="Georgia" pitchFamily="18" charset="0"/>
              </a:rPr>
              <a:t>PGR </a:t>
            </a:r>
            <a:r>
              <a:rPr lang="en-US" sz="2000" dirty="0">
                <a:latin typeface="Georgia" pitchFamily="18" charset="0"/>
              </a:rPr>
              <a:t>may only be requested on or prior to the date that is 9 months </a:t>
            </a:r>
            <a:r>
              <a:rPr lang="en-US" sz="2000" dirty="0" smtClean="0">
                <a:latin typeface="Georgia" pitchFamily="18" charset="0"/>
              </a:rPr>
              <a:t>after </a:t>
            </a:r>
            <a:r>
              <a:rPr lang="en-US" sz="2000" dirty="0">
                <a:latin typeface="Georgia" pitchFamily="18" charset="0"/>
              </a:rPr>
              <a:t>the grant of a patent or issuance of a reissue patent.  35 </a:t>
            </a:r>
            <a:r>
              <a:rPr lang="en-US" sz="2000" dirty="0" smtClean="0">
                <a:latin typeface="Georgia" pitchFamily="18" charset="0"/>
              </a:rPr>
              <a:t>U.S.C. </a:t>
            </a:r>
            <a:r>
              <a:rPr lang="en-US" sz="2000" dirty="0">
                <a:latin typeface="Georgia" pitchFamily="18" charset="0"/>
              </a:rPr>
              <a:t>321(c); </a:t>
            </a:r>
            <a:r>
              <a:rPr lang="en-US" sz="2000" dirty="0" smtClean="0">
                <a:latin typeface="Georgia" pitchFamily="18" charset="0"/>
              </a:rPr>
              <a:t>§ 42.202(a).</a:t>
            </a:r>
          </a:p>
          <a:p>
            <a:pPr lvl="1">
              <a:spcBef>
                <a:spcPts val="1200"/>
              </a:spcBef>
            </a:pPr>
            <a:r>
              <a:rPr lang="en-US" sz="2000" dirty="0" smtClean="0">
                <a:latin typeface="Georgia" pitchFamily="18" charset="0"/>
              </a:rPr>
              <a:t>Petition </a:t>
            </a:r>
            <a:r>
              <a:rPr lang="en-US" sz="2000" dirty="0">
                <a:latin typeface="Georgia" pitchFamily="18" charset="0"/>
              </a:rPr>
              <a:t>must demonstrate </a:t>
            </a:r>
            <a:r>
              <a:rPr lang="en-US" sz="2000" dirty="0" smtClean="0">
                <a:latin typeface="Georgia" pitchFamily="18" charset="0"/>
              </a:rPr>
              <a:t>that </a:t>
            </a:r>
            <a:r>
              <a:rPr lang="en-US" sz="2000" dirty="0">
                <a:latin typeface="Georgia" pitchFamily="18" charset="0"/>
              </a:rPr>
              <a:t>it is more likely than not </a:t>
            </a:r>
            <a:r>
              <a:rPr lang="en-US" sz="2000" dirty="0" smtClean="0">
                <a:latin typeface="Georgia" pitchFamily="18" charset="0"/>
              </a:rPr>
              <a:t>(</a:t>
            </a:r>
            <a:r>
              <a:rPr lang="en-US" sz="2000" i="1" dirty="0" smtClean="0">
                <a:latin typeface="Georgia" pitchFamily="18" charset="0"/>
              </a:rPr>
              <a:t>i.e.</a:t>
            </a:r>
            <a:r>
              <a:rPr lang="en-US" sz="2000" dirty="0" smtClean="0">
                <a:latin typeface="Georgia" pitchFamily="18" charset="0"/>
              </a:rPr>
              <a:t>, a higher threshold than IPR) that </a:t>
            </a:r>
            <a:r>
              <a:rPr lang="en-US" sz="2000" dirty="0">
                <a:latin typeface="Georgia" pitchFamily="18" charset="0"/>
              </a:rPr>
              <a:t>at least one of the claims challenged in the petition is unpatentable.  35 </a:t>
            </a:r>
            <a:r>
              <a:rPr lang="en-US" sz="2000" dirty="0" smtClean="0">
                <a:latin typeface="Georgia" pitchFamily="18" charset="0"/>
              </a:rPr>
              <a:t>U.S.C. </a:t>
            </a:r>
            <a:r>
              <a:rPr lang="en-US" sz="2000" dirty="0">
                <a:latin typeface="Georgia" pitchFamily="18" charset="0"/>
              </a:rPr>
              <a:t>324(a); </a:t>
            </a:r>
            <a:r>
              <a:rPr lang="en-US" sz="2000" dirty="0" smtClean="0">
                <a:latin typeface="Georgia" pitchFamily="18" charset="0"/>
              </a:rPr>
              <a:t>§ 42.208(c).</a:t>
            </a:r>
            <a:endParaRPr lang="en-US" sz="2000" dirty="0">
              <a:latin typeface="Georgia" pitchFamily="18" charset="0"/>
            </a:endParaRPr>
          </a:p>
          <a:p>
            <a:endParaRPr lang="en-US" sz="2200" dirty="0"/>
          </a:p>
        </p:txBody>
      </p:sp>
      <p:sp>
        <p:nvSpPr>
          <p:cNvPr id="4" name="Slide Number Placeholder 3"/>
          <p:cNvSpPr>
            <a:spLocks noGrp="1"/>
          </p:cNvSpPr>
          <p:nvPr>
            <p:ph type="sldNum" sz="quarter" idx="12"/>
          </p:nvPr>
        </p:nvSpPr>
        <p:spPr/>
        <p:txBody>
          <a:bodyPr/>
          <a:lstStyle/>
          <a:p>
            <a:fld id="{A322D79F-CF7F-4B2C-8D18-CCF7B0536F99}" type="slidenum">
              <a:rPr lang="en-US" smtClean="0"/>
              <a:t>13</a:t>
            </a:fld>
            <a:endParaRPr lang="en-US" dirty="0"/>
          </a:p>
        </p:txBody>
      </p:sp>
    </p:spTree>
    <p:extLst>
      <p:ext uri="{BB962C8B-B14F-4D97-AF65-F5344CB8AC3E}">
        <p14:creationId xmlns:p14="http://schemas.microsoft.com/office/powerpoint/2010/main" val="3792925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Covered Business Methods</a:t>
            </a:r>
          </a:p>
        </p:txBody>
      </p:sp>
      <p:sp>
        <p:nvSpPr>
          <p:cNvPr id="3" name="Content Placeholder 2"/>
          <p:cNvSpPr>
            <a:spLocks noGrp="1"/>
          </p:cNvSpPr>
          <p:nvPr>
            <p:ph idx="1"/>
          </p:nvPr>
        </p:nvSpPr>
        <p:spPr>
          <a:xfrm>
            <a:off x="304800" y="1676400"/>
            <a:ext cx="8686800" cy="4449763"/>
          </a:xfrm>
        </p:spPr>
        <p:txBody>
          <a:bodyPr/>
          <a:lstStyle/>
          <a:p>
            <a:pPr>
              <a:spcBef>
                <a:spcPts val="1200"/>
              </a:spcBef>
            </a:pPr>
            <a:r>
              <a:rPr lang="en-US" sz="2200" dirty="0" smtClean="0">
                <a:latin typeface="Georgia" pitchFamily="18" charset="0"/>
              </a:rPr>
              <a:t>CBM proceedings employ </a:t>
            </a:r>
            <a:r>
              <a:rPr lang="en-US" sz="2200" dirty="0">
                <a:latin typeface="Georgia" pitchFamily="18" charset="0"/>
              </a:rPr>
              <a:t>the </a:t>
            </a:r>
            <a:r>
              <a:rPr lang="en-US" sz="2200" dirty="0" smtClean="0">
                <a:latin typeface="Georgia" pitchFamily="18" charset="0"/>
              </a:rPr>
              <a:t>PGR standards </a:t>
            </a:r>
            <a:r>
              <a:rPr lang="en-US" sz="2200" dirty="0">
                <a:latin typeface="Georgia" pitchFamily="18" charset="0"/>
              </a:rPr>
              <a:t>and </a:t>
            </a:r>
            <a:r>
              <a:rPr lang="en-US" sz="2200" dirty="0" smtClean="0">
                <a:latin typeface="Georgia" pitchFamily="18" charset="0"/>
              </a:rPr>
              <a:t>procedures </a:t>
            </a:r>
            <a:r>
              <a:rPr lang="en-US" sz="2200" dirty="0">
                <a:latin typeface="Georgia" pitchFamily="18" charset="0"/>
              </a:rPr>
              <a:t>subject to certain exceptions.  </a:t>
            </a:r>
            <a:r>
              <a:rPr lang="en-US" sz="2200" dirty="0" smtClean="0">
                <a:latin typeface="Georgia" pitchFamily="18" charset="0"/>
              </a:rPr>
              <a:t>§ 18(a)(1) of AIA; </a:t>
            </a:r>
            <a:r>
              <a:rPr lang="en-US" sz="2200" dirty="0">
                <a:latin typeface="Georgia" pitchFamily="18" charset="0"/>
              </a:rPr>
              <a:t>§ </a:t>
            </a:r>
            <a:r>
              <a:rPr lang="en-US" sz="2200" dirty="0" smtClean="0">
                <a:latin typeface="Georgia" pitchFamily="18" charset="0"/>
              </a:rPr>
              <a:t>42.303(a). </a:t>
            </a:r>
          </a:p>
          <a:p>
            <a:pPr>
              <a:spcBef>
                <a:spcPts val="1200"/>
              </a:spcBef>
            </a:pPr>
            <a:r>
              <a:rPr lang="en-US" sz="2200" dirty="0" smtClean="0">
                <a:latin typeface="Georgia" pitchFamily="18" charset="0"/>
              </a:rPr>
              <a:t>Differences between a CBM and a PGR include:</a:t>
            </a:r>
          </a:p>
          <a:p>
            <a:pPr lvl="1">
              <a:spcBef>
                <a:spcPts val="1200"/>
              </a:spcBef>
            </a:pPr>
            <a:r>
              <a:rPr lang="en-US" sz="2200" dirty="0" smtClean="0">
                <a:latin typeface="Georgia" pitchFamily="18" charset="0"/>
              </a:rPr>
              <a:t>Cannot </a:t>
            </a:r>
            <a:r>
              <a:rPr lang="en-US" sz="2200" dirty="0">
                <a:latin typeface="Georgia" pitchFamily="18" charset="0"/>
              </a:rPr>
              <a:t>file CBM </a:t>
            </a:r>
            <a:r>
              <a:rPr lang="en-US" sz="2200" dirty="0" smtClean="0">
                <a:latin typeface="Georgia" pitchFamily="18" charset="0"/>
              </a:rPr>
              <a:t>petition during </a:t>
            </a:r>
            <a:r>
              <a:rPr lang="en-US" sz="2200" dirty="0">
                <a:latin typeface="Georgia" pitchFamily="18" charset="0"/>
              </a:rPr>
              <a:t>time a PGR </a:t>
            </a:r>
            <a:r>
              <a:rPr lang="en-US" sz="2200" dirty="0" smtClean="0">
                <a:latin typeface="Georgia" pitchFamily="18" charset="0"/>
              </a:rPr>
              <a:t>petition could </a:t>
            </a:r>
            <a:r>
              <a:rPr lang="en-US" sz="2200" dirty="0">
                <a:latin typeface="Georgia" pitchFamily="18" charset="0"/>
              </a:rPr>
              <a:t>be filed, </a:t>
            </a:r>
            <a:r>
              <a:rPr lang="en-US" sz="2200" i="1" dirty="0">
                <a:latin typeface="Georgia" pitchFamily="18" charset="0"/>
              </a:rPr>
              <a:t>i.e.</a:t>
            </a:r>
            <a:r>
              <a:rPr lang="en-US" sz="2200" dirty="0">
                <a:latin typeface="Georgia" pitchFamily="18" charset="0"/>
              </a:rPr>
              <a:t>, 9 months </a:t>
            </a:r>
            <a:r>
              <a:rPr lang="en-US" sz="2200" dirty="0" smtClean="0">
                <a:latin typeface="Georgia" pitchFamily="18" charset="0"/>
              </a:rPr>
              <a:t>after </a:t>
            </a:r>
            <a:r>
              <a:rPr lang="en-US" sz="2200" dirty="0">
                <a:latin typeface="Georgia" pitchFamily="18" charset="0"/>
              </a:rPr>
              <a:t>issuance of a patent.  § 18(a)(2) of </a:t>
            </a:r>
            <a:r>
              <a:rPr lang="en-US" sz="2200" dirty="0" smtClean="0">
                <a:latin typeface="Georgia" pitchFamily="18" charset="0"/>
              </a:rPr>
              <a:t>AIA. </a:t>
            </a:r>
            <a:endParaRPr lang="en-US" sz="2200" dirty="0">
              <a:latin typeface="Georgia" pitchFamily="18" charset="0"/>
            </a:endParaRPr>
          </a:p>
          <a:p>
            <a:pPr lvl="1">
              <a:spcBef>
                <a:spcPts val="1200"/>
              </a:spcBef>
            </a:pPr>
            <a:r>
              <a:rPr lang="en-US" sz="2200" dirty="0" smtClean="0">
                <a:latin typeface="Georgia" pitchFamily="18" charset="0"/>
              </a:rPr>
              <a:t>Petitioner </a:t>
            </a:r>
            <a:r>
              <a:rPr lang="en-US" sz="2200" dirty="0">
                <a:latin typeface="Georgia" pitchFamily="18" charset="0"/>
              </a:rPr>
              <a:t>must be sued or charged with infringement.  § 18(a)(1)(B) of AIA; </a:t>
            </a:r>
            <a:r>
              <a:rPr lang="en-US" sz="2200" dirty="0" smtClean="0">
                <a:latin typeface="Georgia" pitchFamily="18" charset="0"/>
              </a:rPr>
              <a:t>§ 42.302(a). </a:t>
            </a:r>
          </a:p>
          <a:p>
            <a:pPr lvl="1">
              <a:spcBef>
                <a:spcPts val="1200"/>
              </a:spcBef>
            </a:pPr>
            <a:r>
              <a:rPr lang="en-US" sz="2200" dirty="0" smtClean="0">
                <a:latin typeface="Georgia" pitchFamily="18" charset="0"/>
              </a:rPr>
              <a:t>Petitioner has burden of establishing that patent is eligible for CBM review.  § 42.304(a).</a:t>
            </a:r>
          </a:p>
          <a:p>
            <a:pPr lvl="1">
              <a:spcBef>
                <a:spcPts val="1200"/>
              </a:spcBef>
            </a:pPr>
            <a:r>
              <a:rPr lang="en-US" sz="2200" dirty="0">
                <a:latin typeface="Georgia" pitchFamily="18" charset="0"/>
              </a:rPr>
              <a:t>Prior Art is limited when challenging a </a:t>
            </a:r>
            <a:r>
              <a:rPr lang="en-US" sz="2200" dirty="0" smtClean="0">
                <a:latin typeface="Georgia" pitchFamily="18" charset="0"/>
              </a:rPr>
              <a:t>first-to-invent </a:t>
            </a:r>
            <a:r>
              <a:rPr lang="en-US" sz="2200" dirty="0">
                <a:latin typeface="Georgia" pitchFamily="18" charset="0"/>
              </a:rPr>
              <a:t>patent.  § 18(a)(1)(C) of AIA.</a:t>
            </a:r>
          </a:p>
          <a:p>
            <a:pPr marL="457200" lvl="1" indent="0">
              <a:spcBef>
                <a:spcPts val="1200"/>
              </a:spcBef>
              <a:buNone/>
            </a:pPr>
            <a:endParaRPr lang="en-US" sz="2200" dirty="0" smtClean="0"/>
          </a:p>
        </p:txBody>
      </p:sp>
      <p:sp>
        <p:nvSpPr>
          <p:cNvPr id="4" name="Slide Number Placeholder 3"/>
          <p:cNvSpPr>
            <a:spLocks noGrp="1"/>
          </p:cNvSpPr>
          <p:nvPr>
            <p:ph type="sldNum" sz="quarter" idx="12"/>
          </p:nvPr>
        </p:nvSpPr>
        <p:spPr/>
        <p:txBody>
          <a:bodyPr/>
          <a:lstStyle/>
          <a:p>
            <a:fld id="{A322D79F-CF7F-4B2C-8D18-CCF7B0536F99}" type="slidenum">
              <a:rPr lang="en-US" smtClean="0"/>
              <a:t>14</a:t>
            </a:fld>
            <a:endParaRPr lang="en-US" dirty="0"/>
          </a:p>
        </p:txBody>
      </p:sp>
    </p:spTree>
    <p:extLst>
      <p:ext uri="{BB962C8B-B14F-4D97-AF65-F5344CB8AC3E}">
        <p14:creationId xmlns:p14="http://schemas.microsoft.com/office/powerpoint/2010/main" val="1059418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Covered Business Methods</a:t>
            </a:r>
          </a:p>
        </p:txBody>
      </p:sp>
      <p:sp>
        <p:nvSpPr>
          <p:cNvPr id="3" name="Content Placeholder 2"/>
          <p:cNvSpPr>
            <a:spLocks noGrp="1"/>
          </p:cNvSpPr>
          <p:nvPr>
            <p:ph idx="1"/>
          </p:nvPr>
        </p:nvSpPr>
        <p:spPr>
          <a:xfrm>
            <a:off x="457200" y="1676400"/>
            <a:ext cx="8305800" cy="4038600"/>
          </a:xfrm>
        </p:spPr>
        <p:txBody>
          <a:bodyPr/>
          <a:lstStyle/>
          <a:p>
            <a:pPr marL="0" indent="0">
              <a:spcAft>
                <a:spcPts val="1200"/>
              </a:spcAft>
              <a:buNone/>
            </a:pPr>
            <a:r>
              <a:rPr lang="en-US" dirty="0" smtClean="0">
                <a:latin typeface="Georgia" pitchFamily="18" charset="0"/>
              </a:rPr>
              <a:t>Eligible patents:</a:t>
            </a:r>
            <a:endParaRPr lang="en-US" dirty="0">
              <a:latin typeface="Georgia" pitchFamily="18" charset="0"/>
            </a:endParaRPr>
          </a:p>
          <a:p>
            <a:pPr>
              <a:spcBef>
                <a:spcPts val="0"/>
              </a:spcBef>
              <a:spcAft>
                <a:spcPts val="1200"/>
              </a:spcAft>
            </a:pPr>
            <a:r>
              <a:rPr lang="en-US" sz="2400" dirty="0">
                <a:latin typeface="Georgia" pitchFamily="18" charset="0"/>
              </a:rPr>
              <a:t>Both </a:t>
            </a:r>
            <a:r>
              <a:rPr lang="en-US" sz="2400" dirty="0" smtClean="0">
                <a:latin typeface="Georgia" pitchFamily="18" charset="0"/>
              </a:rPr>
              <a:t>first-to-invent </a:t>
            </a:r>
            <a:r>
              <a:rPr lang="en-US" sz="2400" dirty="0">
                <a:latin typeface="Georgia" pitchFamily="18" charset="0"/>
              </a:rPr>
              <a:t>and </a:t>
            </a:r>
            <a:r>
              <a:rPr lang="en-US" sz="2400" dirty="0" smtClean="0">
                <a:latin typeface="Georgia" pitchFamily="18" charset="0"/>
              </a:rPr>
              <a:t>first-inventor-to-file </a:t>
            </a:r>
            <a:r>
              <a:rPr lang="en-US" sz="2400" dirty="0">
                <a:latin typeface="Georgia" pitchFamily="18" charset="0"/>
              </a:rPr>
              <a:t>patents are </a:t>
            </a:r>
            <a:r>
              <a:rPr lang="en-US" sz="2400" dirty="0" smtClean="0">
                <a:latin typeface="Georgia" pitchFamily="18" charset="0"/>
              </a:rPr>
              <a:t>eligible.  </a:t>
            </a:r>
            <a:r>
              <a:rPr lang="en-US" sz="2400" dirty="0">
                <a:latin typeface="Georgia" pitchFamily="18" charset="0"/>
              </a:rPr>
              <a:t>§§ 6(f)(2)(A) </a:t>
            </a:r>
            <a:r>
              <a:rPr lang="en-US" sz="2400" dirty="0" smtClean="0">
                <a:latin typeface="Georgia" pitchFamily="18" charset="0"/>
              </a:rPr>
              <a:t>&amp;</a:t>
            </a:r>
            <a:r>
              <a:rPr lang="en-US" sz="2400" dirty="0">
                <a:latin typeface="Georgia" pitchFamily="18" charset="0"/>
              </a:rPr>
              <a:t> 18(a)(1) of AIA</a:t>
            </a:r>
            <a:r>
              <a:rPr lang="en-US" sz="2400" dirty="0" smtClean="0">
                <a:latin typeface="Georgia" pitchFamily="18" charset="0"/>
              </a:rPr>
              <a:t>.</a:t>
            </a:r>
          </a:p>
          <a:p>
            <a:pPr>
              <a:spcBef>
                <a:spcPts val="0"/>
              </a:spcBef>
              <a:spcAft>
                <a:spcPts val="1200"/>
              </a:spcAft>
            </a:pPr>
            <a:r>
              <a:rPr lang="en-US" sz="2400" dirty="0" smtClean="0">
                <a:latin typeface="Georgia" pitchFamily="18" charset="0"/>
              </a:rPr>
              <a:t>Must </a:t>
            </a:r>
            <a:r>
              <a:rPr lang="en-US" sz="2400" dirty="0">
                <a:latin typeface="Georgia" pitchFamily="18" charset="0"/>
              </a:rPr>
              <a:t>be a </a:t>
            </a:r>
            <a:r>
              <a:rPr lang="en-US" sz="2400" dirty="0" smtClean="0">
                <a:latin typeface="Georgia" pitchFamily="18" charset="0"/>
              </a:rPr>
              <a:t>covered business </a:t>
            </a:r>
            <a:r>
              <a:rPr lang="en-US" sz="2400" dirty="0">
                <a:latin typeface="Georgia" pitchFamily="18" charset="0"/>
              </a:rPr>
              <a:t>method patent. </a:t>
            </a:r>
            <a:r>
              <a:rPr lang="en-US" sz="2400" dirty="0" smtClean="0">
                <a:latin typeface="Georgia" pitchFamily="18" charset="0"/>
              </a:rPr>
              <a:t> §</a:t>
            </a:r>
            <a:r>
              <a:rPr lang="en-US" sz="2400" dirty="0">
                <a:latin typeface="Georgia" pitchFamily="18" charset="0"/>
              </a:rPr>
              <a:t> 18(d)(1) of AIA; § </a:t>
            </a:r>
            <a:r>
              <a:rPr lang="en-US" sz="2400" dirty="0" smtClean="0">
                <a:latin typeface="Georgia" pitchFamily="18" charset="0"/>
              </a:rPr>
              <a:t>42.301.  </a:t>
            </a:r>
          </a:p>
          <a:p>
            <a:pPr lvl="1">
              <a:spcBef>
                <a:spcPts val="0"/>
              </a:spcBef>
              <a:spcAft>
                <a:spcPts val="1200"/>
              </a:spcAft>
            </a:pPr>
            <a:r>
              <a:rPr lang="en-US" sz="2200" dirty="0" smtClean="0">
                <a:latin typeface="Georgia" pitchFamily="18" charset="0"/>
              </a:rPr>
              <a:t>Covered </a:t>
            </a:r>
            <a:r>
              <a:rPr lang="en-US" sz="2200" dirty="0">
                <a:latin typeface="Georgia" pitchFamily="18" charset="0"/>
              </a:rPr>
              <a:t>business method patent generally defined in </a:t>
            </a:r>
            <a:r>
              <a:rPr lang="en-US" sz="2200" dirty="0" smtClean="0">
                <a:latin typeface="Georgia" pitchFamily="18" charset="0"/>
              </a:rPr>
              <a:t>the AIA </a:t>
            </a:r>
            <a:r>
              <a:rPr lang="en-US" sz="2200" dirty="0">
                <a:latin typeface="Georgia" pitchFamily="18" charset="0"/>
              </a:rPr>
              <a:t>as </a:t>
            </a:r>
            <a:r>
              <a:rPr lang="en-US" sz="2200" dirty="0" smtClean="0">
                <a:latin typeface="Georgia" pitchFamily="18" charset="0"/>
              </a:rPr>
              <a:t>a method </a:t>
            </a:r>
            <a:r>
              <a:rPr lang="en-US" sz="2200" dirty="0">
                <a:latin typeface="Georgia" pitchFamily="18" charset="0"/>
              </a:rPr>
              <a:t>or corresponding apparatus for performing data processing or other operations for financial product or service</a:t>
            </a:r>
            <a:r>
              <a:rPr lang="en-US" sz="2200" dirty="0" smtClean="0">
                <a:latin typeface="Georgia" pitchFamily="18" charset="0"/>
              </a:rPr>
              <a:t>.</a:t>
            </a:r>
          </a:p>
          <a:p>
            <a:pPr lvl="1">
              <a:spcBef>
                <a:spcPts val="0"/>
              </a:spcBef>
              <a:spcAft>
                <a:spcPts val="1200"/>
              </a:spcAft>
            </a:pPr>
            <a:r>
              <a:rPr lang="en-US" sz="2200" dirty="0" smtClean="0">
                <a:latin typeface="Georgia" pitchFamily="18" charset="0"/>
              </a:rPr>
              <a:t>The </a:t>
            </a:r>
            <a:r>
              <a:rPr lang="en-US" sz="2200" dirty="0">
                <a:latin typeface="Georgia" pitchFamily="18" charset="0"/>
              </a:rPr>
              <a:t>definition excludes patents for technological inventions</a:t>
            </a:r>
            <a:r>
              <a:rPr lang="en-US" sz="2200" dirty="0" smtClean="0">
                <a:latin typeface="Georgia" pitchFamily="18" charset="0"/>
              </a:rPr>
              <a:t>.</a:t>
            </a:r>
          </a:p>
          <a:p>
            <a:pPr marL="514350" lvl="1" indent="0">
              <a:buNone/>
            </a:pPr>
            <a:endParaRPr lang="en-US" sz="2200" dirty="0">
              <a:latin typeface="Georgia" pitchFamily="18" charset="0"/>
            </a:endParaRPr>
          </a:p>
          <a:p>
            <a:endParaRPr lang="en-US" sz="22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15</a:t>
            </a:fld>
            <a:endParaRPr lang="en-US" dirty="0"/>
          </a:p>
        </p:txBody>
      </p:sp>
    </p:spTree>
    <p:extLst>
      <p:ext uri="{BB962C8B-B14F-4D97-AF65-F5344CB8AC3E}">
        <p14:creationId xmlns:p14="http://schemas.microsoft.com/office/powerpoint/2010/main" val="10212458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Umbrella Rules</a:t>
            </a:r>
          </a:p>
        </p:txBody>
      </p:sp>
      <p:sp>
        <p:nvSpPr>
          <p:cNvPr id="3" name="Content Placeholder 2"/>
          <p:cNvSpPr>
            <a:spLocks noGrp="1"/>
          </p:cNvSpPr>
          <p:nvPr>
            <p:ph idx="1"/>
          </p:nvPr>
        </p:nvSpPr>
        <p:spPr>
          <a:xfrm>
            <a:off x="304800" y="1905000"/>
            <a:ext cx="8534400" cy="4373563"/>
          </a:xfrm>
        </p:spPr>
        <p:txBody>
          <a:bodyPr/>
          <a:lstStyle/>
          <a:p>
            <a:pPr>
              <a:spcBef>
                <a:spcPts val="0"/>
              </a:spcBef>
              <a:spcAft>
                <a:spcPts val="1200"/>
              </a:spcAft>
            </a:pPr>
            <a:r>
              <a:rPr lang="en-US" sz="2200" dirty="0" smtClean="0">
                <a:latin typeface="Georgia" pitchFamily="18" charset="0"/>
              </a:rPr>
              <a:t>Per </a:t>
            </a:r>
            <a:r>
              <a:rPr lang="en-US" sz="2200" dirty="0">
                <a:latin typeface="Georgia" pitchFamily="18" charset="0"/>
              </a:rPr>
              <a:t>statutory requirements, real parties in interest will </a:t>
            </a:r>
            <a:r>
              <a:rPr lang="en-US" sz="2200" dirty="0" smtClean="0">
                <a:latin typeface="Georgia" pitchFamily="18" charset="0"/>
              </a:rPr>
              <a:t>have </a:t>
            </a:r>
            <a:r>
              <a:rPr lang="en-US" sz="2200" dirty="0">
                <a:latin typeface="Georgia" pitchFamily="18" charset="0"/>
              </a:rPr>
              <a:t>to be </a:t>
            </a:r>
            <a:r>
              <a:rPr lang="en-US" sz="2200" dirty="0" smtClean="0">
                <a:latin typeface="Georgia" pitchFamily="18" charset="0"/>
              </a:rPr>
              <a:t>identified</a:t>
            </a:r>
            <a:r>
              <a:rPr lang="en-US" sz="2200" dirty="0">
                <a:latin typeface="Georgia" pitchFamily="18" charset="0"/>
              </a:rPr>
              <a:t>.  </a:t>
            </a:r>
            <a:r>
              <a:rPr lang="en-US" sz="2200" i="1" dirty="0">
                <a:latin typeface="Georgia" pitchFamily="18" charset="0"/>
              </a:rPr>
              <a:t>See</a:t>
            </a:r>
            <a:r>
              <a:rPr lang="en-US" sz="2200" dirty="0">
                <a:latin typeface="Georgia" pitchFamily="18" charset="0"/>
              </a:rPr>
              <a:t>, </a:t>
            </a:r>
            <a:r>
              <a:rPr lang="en-US" sz="2200" i="1" dirty="0">
                <a:latin typeface="Georgia" pitchFamily="18" charset="0"/>
              </a:rPr>
              <a:t>e.g.</a:t>
            </a:r>
            <a:r>
              <a:rPr lang="en-US" sz="2200" dirty="0">
                <a:latin typeface="Georgia" pitchFamily="18" charset="0"/>
              </a:rPr>
              <a:t>, 35 </a:t>
            </a:r>
            <a:r>
              <a:rPr lang="en-US" sz="2200" dirty="0" smtClean="0">
                <a:latin typeface="Georgia" pitchFamily="18" charset="0"/>
              </a:rPr>
              <a:t>U.S.C. </a:t>
            </a:r>
            <a:r>
              <a:rPr lang="en-US" sz="2200" dirty="0">
                <a:latin typeface="Georgia" pitchFamily="18" charset="0"/>
              </a:rPr>
              <a:t>312(a)(2), 322(a)(2</a:t>
            </a:r>
            <a:r>
              <a:rPr lang="en-US" sz="2200" dirty="0" smtClean="0">
                <a:latin typeface="Georgia" pitchFamily="18" charset="0"/>
              </a:rPr>
              <a:t>); </a:t>
            </a:r>
            <a:br>
              <a:rPr lang="en-US" sz="2200" dirty="0" smtClean="0">
                <a:latin typeface="Georgia" pitchFamily="18" charset="0"/>
              </a:rPr>
            </a:br>
            <a:r>
              <a:rPr lang="en-US" sz="2000" dirty="0" smtClean="0">
                <a:latin typeface="Georgia" pitchFamily="18" charset="0"/>
              </a:rPr>
              <a:t>§ 42.8(b)(1).</a:t>
            </a:r>
            <a:r>
              <a:rPr lang="en-US" sz="2200" dirty="0" smtClean="0">
                <a:latin typeface="Georgia" pitchFamily="18" charset="0"/>
              </a:rPr>
              <a:t>  </a:t>
            </a:r>
            <a:endParaRPr lang="en-US" sz="2200" i="1" dirty="0">
              <a:latin typeface="Georgia" pitchFamily="18" charset="0"/>
            </a:endParaRPr>
          </a:p>
          <a:p>
            <a:pPr>
              <a:spcBef>
                <a:spcPts val="0"/>
              </a:spcBef>
              <a:spcAft>
                <a:spcPts val="1200"/>
              </a:spcAft>
            </a:pPr>
            <a:r>
              <a:rPr lang="en-US" sz="2200" dirty="0" smtClean="0">
                <a:latin typeface="Georgia" pitchFamily="18" charset="0"/>
              </a:rPr>
              <a:t>Practice </a:t>
            </a:r>
            <a:r>
              <a:rPr lang="en-US" sz="2200" dirty="0">
                <a:latin typeface="Georgia" pitchFamily="18" charset="0"/>
              </a:rPr>
              <a:t>Guide </a:t>
            </a:r>
            <a:r>
              <a:rPr lang="en-US" sz="2200" dirty="0" smtClean="0">
                <a:latin typeface="Georgia" pitchFamily="18" charset="0"/>
              </a:rPr>
              <a:t>(Section </a:t>
            </a:r>
            <a:r>
              <a:rPr lang="en-US" sz="2200" b="1" dirty="0">
                <a:latin typeface="Georgia" pitchFamily="18" charset="0"/>
              </a:rPr>
              <a:t>I.</a:t>
            </a:r>
            <a:r>
              <a:rPr lang="en-US" sz="2200" dirty="0">
                <a:latin typeface="Georgia" pitchFamily="18" charset="0"/>
              </a:rPr>
              <a:t> </a:t>
            </a:r>
            <a:r>
              <a:rPr lang="en-US" sz="2200" i="1" dirty="0" smtClean="0">
                <a:latin typeface="Georgia" pitchFamily="18" charset="0"/>
              </a:rPr>
              <a:t>D) </a:t>
            </a:r>
            <a:r>
              <a:rPr lang="en-US" sz="2200" dirty="0" smtClean="0">
                <a:latin typeface="Georgia" pitchFamily="18" charset="0"/>
              </a:rPr>
              <a:t>provides factors that may be considered in determining whether a party constitutes a real party in interest or privy.  </a:t>
            </a:r>
          </a:p>
          <a:p>
            <a:pPr>
              <a:spcBef>
                <a:spcPts val="0"/>
              </a:spcBef>
              <a:spcAft>
                <a:spcPts val="1200"/>
              </a:spcAft>
            </a:pPr>
            <a:r>
              <a:rPr lang="en-US" sz="2200" dirty="0" smtClean="0">
                <a:latin typeface="Georgia" pitchFamily="18" charset="0"/>
              </a:rPr>
              <a:t>Additionally, </a:t>
            </a:r>
            <a:r>
              <a:rPr lang="en-US" sz="2200" dirty="0">
                <a:latin typeface="Georgia" pitchFamily="18" charset="0"/>
              </a:rPr>
              <a:t>b</a:t>
            </a:r>
            <a:r>
              <a:rPr lang="en-US" sz="2200" dirty="0" smtClean="0">
                <a:latin typeface="Georgia" pitchFamily="18" charset="0"/>
              </a:rPr>
              <a:t>oth </a:t>
            </a:r>
            <a:r>
              <a:rPr lang="en-US" sz="2200" dirty="0">
                <a:latin typeface="Georgia" pitchFamily="18" charset="0"/>
              </a:rPr>
              <a:t>petitioner and patent owner will be required to provide a certain level of information necessary to conduct the proceeding including related proceedings, lead and backup counsel, and contact information (email addresses and phone numbers).  </a:t>
            </a:r>
            <a:r>
              <a:rPr lang="en-US" sz="2200" dirty="0" smtClean="0">
                <a:latin typeface="Georgia" pitchFamily="18" charset="0"/>
              </a:rPr>
              <a:t>§ 42.8(b).  </a:t>
            </a:r>
            <a:endParaRPr lang="en-US" sz="2200" dirty="0">
              <a:latin typeface="Georgia" pitchFamily="18" charset="0"/>
            </a:endParaRPr>
          </a:p>
          <a:p>
            <a:endParaRPr lang="en-US" sz="2200" dirty="0">
              <a:solidFill>
                <a:srgbClr val="00B0F0"/>
              </a:solidFill>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16</a:t>
            </a:fld>
            <a:endParaRPr lang="en-US" dirty="0"/>
          </a:p>
        </p:txBody>
      </p:sp>
    </p:spTree>
    <p:extLst>
      <p:ext uri="{BB962C8B-B14F-4D97-AF65-F5344CB8AC3E}">
        <p14:creationId xmlns:p14="http://schemas.microsoft.com/office/powerpoint/2010/main" val="32438454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Umbrella Rules</a:t>
            </a:r>
          </a:p>
        </p:txBody>
      </p:sp>
      <p:sp>
        <p:nvSpPr>
          <p:cNvPr id="3" name="Content Placeholder 2"/>
          <p:cNvSpPr>
            <a:spLocks noGrp="1"/>
          </p:cNvSpPr>
          <p:nvPr>
            <p:ph idx="1"/>
          </p:nvPr>
        </p:nvSpPr>
        <p:spPr>
          <a:xfrm>
            <a:off x="381000" y="1600200"/>
            <a:ext cx="8458200" cy="4221163"/>
          </a:xfrm>
        </p:spPr>
        <p:txBody>
          <a:bodyPr/>
          <a:lstStyle/>
          <a:p>
            <a:pPr marL="0" indent="0">
              <a:spcBef>
                <a:spcPts val="1200"/>
              </a:spcBef>
              <a:buNone/>
            </a:pPr>
            <a:r>
              <a:rPr lang="en-US" sz="2400" dirty="0" smtClean="0">
                <a:latin typeface="Georgia" pitchFamily="18" charset="0"/>
              </a:rPr>
              <a:t>Practice </a:t>
            </a:r>
            <a:r>
              <a:rPr lang="en-US" sz="2400" dirty="0">
                <a:latin typeface="Georgia" pitchFamily="18" charset="0"/>
              </a:rPr>
              <a:t>Before the </a:t>
            </a:r>
            <a:r>
              <a:rPr lang="en-US" sz="2400" dirty="0" smtClean="0">
                <a:latin typeface="Georgia" pitchFamily="18" charset="0"/>
              </a:rPr>
              <a:t>Board </a:t>
            </a:r>
            <a:r>
              <a:rPr lang="en-US" sz="2400" dirty="0">
                <a:latin typeface="Georgia" pitchFamily="18" charset="0"/>
              </a:rPr>
              <a:t>in the </a:t>
            </a:r>
            <a:r>
              <a:rPr lang="en-US" sz="2400" dirty="0" smtClean="0">
                <a:latin typeface="Georgia" pitchFamily="18" charset="0"/>
              </a:rPr>
              <a:t>Trial Proceedings</a:t>
            </a:r>
            <a:endParaRPr lang="en-US" sz="2400" dirty="0">
              <a:latin typeface="Georgia" pitchFamily="18" charset="0"/>
            </a:endParaRPr>
          </a:p>
          <a:p>
            <a:pPr>
              <a:spcBef>
                <a:spcPts val="1200"/>
              </a:spcBef>
            </a:pPr>
            <a:r>
              <a:rPr lang="en-US" sz="2200" b="1" dirty="0" smtClean="0">
                <a:solidFill>
                  <a:srgbClr val="0000FF"/>
                </a:solidFill>
                <a:latin typeface="Georgia" pitchFamily="18" charset="0"/>
              </a:rPr>
              <a:t>The lead counsel must be a registered practitioner.</a:t>
            </a:r>
          </a:p>
          <a:p>
            <a:pPr>
              <a:spcBef>
                <a:spcPts val="1200"/>
              </a:spcBef>
            </a:pPr>
            <a:r>
              <a:rPr lang="en-US" sz="2200" dirty="0" smtClean="0">
                <a:latin typeface="Georgia" pitchFamily="18" charset="0"/>
              </a:rPr>
              <a:t>The </a:t>
            </a:r>
            <a:r>
              <a:rPr lang="en-US" sz="2200" dirty="0">
                <a:latin typeface="Georgia" pitchFamily="18" charset="0"/>
              </a:rPr>
              <a:t>Board may recognize counsel pro hac vice during a proceeding upon a showing of good </a:t>
            </a:r>
            <a:r>
              <a:rPr lang="en-US" sz="2200" dirty="0" smtClean="0">
                <a:latin typeface="Georgia" pitchFamily="18" charset="0"/>
              </a:rPr>
              <a:t>cause, </a:t>
            </a:r>
            <a:r>
              <a:rPr lang="en-US" sz="2200" dirty="0">
                <a:latin typeface="Georgia" pitchFamily="18" charset="0"/>
              </a:rPr>
              <a:t>subject to the Office’s Code of Professional Responsibility </a:t>
            </a:r>
            <a:r>
              <a:rPr lang="en-US" sz="2200" dirty="0" smtClean="0">
                <a:latin typeface="Georgia" pitchFamily="18" charset="0"/>
              </a:rPr>
              <a:t>and any other </a:t>
            </a:r>
            <a:r>
              <a:rPr lang="en-US" sz="2200" dirty="0">
                <a:latin typeface="Georgia" pitchFamily="18" charset="0"/>
              </a:rPr>
              <a:t>conditions as the Board may </a:t>
            </a:r>
            <a:r>
              <a:rPr lang="en-US" sz="2200" dirty="0" smtClean="0">
                <a:latin typeface="Georgia" pitchFamily="18" charset="0"/>
              </a:rPr>
              <a:t>impose.  § 42.10(c). </a:t>
            </a:r>
          </a:p>
          <a:p>
            <a:pPr lvl="1">
              <a:spcBef>
                <a:spcPts val="1200"/>
              </a:spcBef>
            </a:pPr>
            <a:r>
              <a:rPr lang="en-US" sz="2200" b="1" i="1" dirty="0" smtClean="0">
                <a:solidFill>
                  <a:srgbClr val="0000FF"/>
                </a:solidFill>
                <a:latin typeface="Georgia" pitchFamily="18" charset="0"/>
              </a:rPr>
              <a:t>E.g.</a:t>
            </a:r>
            <a:r>
              <a:rPr lang="en-US" sz="2200" b="1" dirty="0" smtClean="0">
                <a:solidFill>
                  <a:srgbClr val="0000FF"/>
                </a:solidFill>
                <a:latin typeface="Georgia" pitchFamily="18" charset="0"/>
              </a:rPr>
              <a:t>, counsel </a:t>
            </a:r>
            <a:r>
              <a:rPr lang="en-US" sz="2200" b="1" dirty="0">
                <a:solidFill>
                  <a:srgbClr val="0000FF"/>
                </a:solidFill>
                <a:latin typeface="Georgia" pitchFamily="18" charset="0"/>
              </a:rPr>
              <a:t>is an experienced litigation attorney and has </a:t>
            </a:r>
            <a:r>
              <a:rPr lang="en-US" sz="2200" b="1" dirty="0" smtClean="0">
                <a:solidFill>
                  <a:srgbClr val="0000FF"/>
                </a:solidFill>
                <a:latin typeface="Georgia" pitchFamily="18" charset="0"/>
              </a:rPr>
              <a:t>a </a:t>
            </a:r>
            <a:r>
              <a:rPr lang="en-US" sz="2200" b="1" dirty="0">
                <a:solidFill>
                  <a:srgbClr val="0000FF"/>
                </a:solidFill>
                <a:latin typeface="Georgia" pitchFamily="18" charset="0"/>
              </a:rPr>
              <a:t>familiarity with </a:t>
            </a:r>
            <a:r>
              <a:rPr lang="en-US" sz="2200" b="1" dirty="0" smtClean="0">
                <a:solidFill>
                  <a:srgbClr val="0000FF"/>
                </a:solidFill>
                <a:latin typeface="Georgia" pitchFamily="18" charset="0"/>
              </a:rPr>
              <a:t>subject matter at issue</a:t>
            </a:r>
            <a:r>
              <a:rPr lang="en-US" sz="2200" dirty="0" smtClean="0">
                <a:solidFill>
                  <a:srgbClr val="0000FF"/>
                </a:solidFill>
                <a:latin typeface="Georgia" pitchFamily="18" charset="0"/>
              </a:rPr>
              <a:t>.</a:t>
            </a:r>
          </a:p>
          <a:p>
            <a:pPr>
              <a:spcBef>
                <a:spcPts val="1200"/>
              </a:spcBef>
            </a:pPr>
            <a:r>
              <a:rPr lang="en-US" sz="2200" dirty="0" smtClean="0">
                <a:latin typeface="Georgia" pitchFamily="18" charset="0"/>
              </a:rPr>
              <a:t>Similarly, the Board may take action to revoke pro hac vice status, taking into account various factors, including incompetence, unwillingness to abide by </a:t>
            </a:r>
            <a:r>
              <a:rPr lang="en-US" sz="2200" dirty="0">
                <a:latin typeface="Georgia" pitchFamily="18" charset="0"/>
              </a:rPr>
              <a:t>the Office’s Code of Professional </a:t>
            </a:r>
            <a:r>
              <a:rPr lang="en-US" sz="2200" dirty="0" smtClean="0">
                <a:latin typeface="Georgia" pitchFamily="18" charset="0"/>
              </a:rPr>
              <a:t>Responsibility, and incivility.  § 42.10. </a:t>
            </a:r>
            <a:endParaRPr lang="en-US" sz="2200" dirty="0">
              <a:latin typeface="Georgia" pitchFamily="18" charset="0"/>
            </a:endParaRPr>
          </a:p>
          <a:p>
            <a:endParaRPr lang="en-US"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17</a:t>
            </a:fld>
            <a:endParaRPr lang="en-US" dirty="0"/>
          </a:p>
        </p:txBody>
      </p:sp>
    </p:spTree>
    <p:extLst>
      <p:ext uri="{BB962C8B-B14F-4D97-AF65-F5344CB8AC3E}">
        <p14:creationId xmlns:p14="http://schemas.microsoft.com/office/powerpoint/2010/main" val="33382972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	  </a:t>
            </a:r>
            <a:r>
              <a:rPr lang="en-US" sz="3600" b="1" dirty="0" smtClean="0"/>
              <a:t>Umbrella Rules</a:t>
            </a:r>
            <a:endParaRPr lang="en-US" sz="3600" b="1" dirty="0"/>
          </a:p>
        </p:txBody>
      </p:sp>
      <p:sp>
        <p:nvSpPr>
          <p:cNvPr id="3" name="Content Placeholder 2"/>
          <p:cNvSpPr>
            <a:spLocks noGrp="1"/>
          </p:cNvSpPr>
          <p:nvPr>
            <p:ph idx="1"/>
          </p:nvPr>
        </p:nvSpPr>
        <p:spPr>
          <a:xfrm>
            <a:off x="381000" y="1600200"/>
            <a:ext cx="8382000" cy="4602163"/>
          </a:xfrm>
        </p:spPr>
        <p:txBody>
          <a:bodyPr/>
          <a:lstStyle/>
          <a:p>
            <a:pPr marL="0" indent="0">
              <a:spcBef>
                <a:spcPts val="1200"/>
              </a:spcBef>
              <a:buNone/>
            </a:pPr>
            <a:r>
              <a:rPr lang="en-US" sz="2400" b="1" dirty="0" smtClean="0">
                <a:solidFill>
                  <a:srgbClr val="0000FF"/>
                </a:solidFill>
                <a:latin typeface="Georgia" pitchFamily="18" charset="0"/>
              </a:rPr>
              <a:t>Petition </a:t>
            </a:r>
            <a:r>
              <a:rPr lang="en-US" sz="2400" b="1" dirty="0">
                <a:solidFill>
                  <a:srgbClr val="0000FF"/>
                </a:solidFill>
                <a:latin typeface="Georgia" pitchFamily="18" charset="0"/>
              </a:rPr>
              <a:t>Fees </a:t>
            </a:r>
            <a:r>
              <a:rPr lang="en-US" sz="2400" b="1" dirty="0" smtClean="0">
                <a:solidFill>
                  <a:srgbClr val="0000FF"/>
                </a:solidFill>
                <a:latin typeface="Georgia" pitchFamily="18" charset="0"/>
              </a:rPr>
              <a:t>(§ 42.15)</a:t>
            </a:r>
          </a:p>
          <a:p>
            <a:pPr>
              <a:spcBef>
                <a:spcPts val="1200"/>
              </a:spcBef>
            </a:pPr>
            <a:r>
              <a:rPr lang="en-US" sz="2200" b="1" dirty="0" smtClean="0">
                <a:solidFill>
                  <a:srgbClr val="0000FF"/>
                </a:solidFill>
                <a:latin typeface="Georgia" pitchFamily="18" charset="0"/>
              </a:rPr>
              <a:t>Proposed fee escalation in block increments of 10 claims has not been adopted in the final rule.</a:t>
            </a:r>
          </a:p>
          <a:p>
            <a:pPr>
              <a:spcBef>
                <a:spcPts val="1200"/>
              </a:spcBef>
            </a:pPr>
            <a:r>
              <a:rPr lang="en-US" sz="2200" b="1" dirty="0" smtClean="0">
                <a:solidFill>
                  <a:srgbClr val="0000FF"/>
                </a:solidFill>
                <a:latin typeface="Georgia" pitchFamily="18" charset="0"/>
              </a:rPr>
              <a:t>Rather,</a:t>
            </a:r>
            <a:r>
              <a:rPr lang="en-US" sz="2200" dirty="0" smtClean="0">
                <a:solidFill>
                  <a:srgbClr val="0000FF"/>
                </a:solidFill>
                <a:latin typeface="Georgia" pitchFamily="18" charset="0"/>
              </a:rPr>
              <a:t> </a:t>
            </a:r>
            <a:r>
              <a:rPr lang="en-US" sz="2200" b="1" dirty="0" smtClean="0">
                <a:solidFill>
                  <a:srgbClr val="0000FF"/>
                </a:solidFill>
                <a:latin typeface="Georgia" pitchFamily="18" charset="0"/>
              </a:rPr>
              <a:t>the final rule establishes a flat fee for each additional challenged claim after 20</a:t>
            </a:r>
            <a:r>
              <a:rPr lang="en-US" sz="2200" b="1" dirty="0">
                <a:solidFill>
                  <a:srgbClr val="0000FF"/>
                </a:solidFill>
                <a:latin typeface="Georgia" pitchFamily="18" charset="0"/>
              </a:rPr>
              <a:t>. </a:t>
            </a:r>
            <a:r>
              <a:rPr lang="en-US" sz="2200" b="1" dirty="0" smtClean="0">
                <a:solidFill>
                  <a:srgbClr val="0000FF"/>
                </a:solidFill>
                <a:latin typeface="Georgia" pitchFamily="18" charset="0"/>
              </a:rPr>
              <a:t> </a:t>
            </a:r>
          </a:p>
          <a:p>
            <a:pPr>
              <a:spcBef>
                <a:spcPts val="1200"/>
              </a:spcBef>
            </a:pPr>
            <a:endParaRPr lang="en-US" sz="2200" dirty="0" smtClean="0">
              <a:latin typeface="Georgia" pitchFamily="18" charset="0"/>
            </a:endParaRPr>
          </a:p>
          <a:p>
            <a:pPr>
              <a:spcBef>
                <a:spcPts val="1200"/>
              </a:spcBef>
            </a:pPr>
            <a:endParaRPr lang="en-US" sz="2200" dirty="0" smtClean="0"/>
          </a:p>
        </p:txBody>
      </p:sp>
      <p:sp>
        <p:nvSpPr>
          <p:cNvPr id="5" name="Slide Number Placeholder 4"/>
          <p:cNvSpPr>
            <a:spLocks noGrp="1"/>
          </p:cNvSpPr>
          <p:nvPr>
            <p:ph type="sldNum" sz="quarter" idx="12"/>
          </p:nvPr>
        </p:nvSpPr>
        <p:spPr/>
        <p:txBody>
          <a:bodyPr/>
          <a:lstStyle/>
          <a:p>
            <a:fld id="{A322D79F-CF7F-4B2C-8D18-CCF7B0536F99}" type="slidenum">
              <a:rPr lang="en-US" smtClean="0"/>
              <a:t>18</a:t>
            </a:fld>
            <a:endParaRPr lang="en-US" dirty="0"/>
          </a:p>
        </p:txBody>
      </p:sp>
      <p:graphicFrame>
        <p:nvGraphicFramePr>
          <p:cNvPr id="4" name="Diagram 3"/>
          <p:cNvGraphicFramePr/>
          <p:nvPr>
            <p:extLst>
              <p:ext uri="{D42A27DB-BD31-4B8C-83A1-F6EECF244321}">
                <p14:modId xmlns:p14="http://schemas.microsoft.com/office/powerpoint/2010/main" val="2045296283"/>
              </p:ext>
            </p:extLst>
          </p:nvPr>
        </p:nvGraphicFramePr>
        <p:xfrm>
          <a:off x="838200" y="3886200"/>
          <a:ext cx="7467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63185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	  </a:t>
            </a:r>
            <a:r>
              <a:rPr lang="en-US" sz="3600" b="1" dirty="0" smtClean="0"/>
              <a:t>Umbrella Rules</a:t>
            </a:r>
            <a:endParaRPr lang="en-US" sz="3600" b="1" dirty="0"/>
          </a:p>
        </p:txBody>
      </p:sp>
      <p:sp>
        <p:nvSpPr>
          <p:cNvPr id="3" name="Content Placeholder 2"/>
          <p:cNvSpPr>
            <a:spLocks noGrp="1"/>
          </p:cNvSpPr>
          <p:nvPr>
            <p:ph idx="1"/>
          </p:nvPr>
        </p:nvSpPr>
        <p:spPr>
          <a:xfrm>
            <a:off x="152400" y="1676400"/>
            <a:ext cx="8763000" cy="4602163"/>
          </a:xfrm>
        </p:spPr>
        <p:txBody>
          <a:bodyPr/>
          <a:lstStyle/>
          <a:p>
            <a:pPr>
              <a:spcBef>
                <a:spcPts val="1200"/>
              </a:spcBef>
            </a:pPr>
            <a:r>
              <a:rPr lang="en-US" sz="2000" b="1" dirty="0" smtClean="0">
                <a:solidFill>
                  <a:srgbClr val="0000FF"/>
                </a:solidFill>
                <a:latin typeface="Georgia" pitchFamily="18" charset="0"/>
              </a:rPr>
              <a:t>Proposed page limits have been increased by 10 pages.  The final rule provides the following (</a:t>
            </a:r>
            <a:r>
              <a:rPr lang="en-US" sz="2000" b="1" dirty="0">
                <a:solidFill>
                  <a:srgbClr val="0000FF"/>
                </a:solidFill>
                <a:latin typeface="Georgia" pitchFamily="18" charset="0"/>
              </a:rPr>
              <a:t>§ </a:t>
            </a:r>
            <a:r>
              <a:rPr lang="en-US" sz="2000" b="1" dirty="0" smtClean="0">
                <a:solidFill>
                  <a:srgbClr val="0000FF"/>
                </a:solidFill>
                <a:latin typeface="Georgia" pitchFamily="18" charset="0"/>
              </a:rPr>
              <a:t>42.24):</a:t>
            </a:r>
          </a:p>
          <a:p>
            <a:pPr marL="0" indent="0">
              <a:spcBef>
                <a:spcPts val="1200"/>
              </a:spcBef>
              <a:buNone/>
            </a:pPr>
            <a:endParaRPr lang="en-US" sz="2200" dirty="0">
              <a:latin typeface="Georgia" pitchFamily="18" charset="0"/>
            </a:endParaRPr>
          </a:p>
          <a:p>
            <a:pPr marL="0" indent="0">
              <a:spcBef>
                <a:spcPts val="1200"/>
              </a:spcBef>
              <a:buNone/>
            </a:pPr>
            <a:endParaRPr lang="en-US" sz="2200" dirty="0" smtClean="0">
              <a:latin typeface="Georgia" pitchFamily="18" charset="0"/>
            </a:endParaRPr>
          </a:p>
          <a:p>
            <a:pPr marL="0" indent="0">
              <a:spcBef>
                <a:spcPts val="1200"/>
              </a:spcBef>
              <a:buNone/>
            </a:pPr>
            <a:endParaRPr lang="en-US" sz="2200" dirty="0">
              <a:latin typeface="Georgia" pitchFamily="18" charset="0"/>
            </a:endParaRPr>
          </a:p>
          <a:p>
            <a:pPr marL="0" indent="0">
              <a:spcBef>
                <a:spcPts val="1200"/>
              </a:spcBef>
              <a:buNone/>
            </a:pPr>
            <a:endParaRPr lang="en-US" sz="2200" dirty="0">
              <a:latin typeface="Georgia" pitchFamily="18" charset="0"/>
            </a:endParaRPr>
          </a:p>
          <a:p>
            <a:pPr>
              <a:spcBef>
                <a:spcPts val="1200"/>
              </a:spcBef>
            </a:pPr>
            <a:endParaRPr lang="en-US" sz="2000" b="1" dirty="0" smtClean="0">
              <a:solidFill>
                <a:schemeClr val="accent2"/>
              </a:solidFill>
              <a:latin typeface="Georgia" pitchFamily="18" charset="0"/>
            </a:endParaRPr>
          </a:p>
          <a:p>
            <a:pPr>
              <a:spcBef>
                <a:spcPts val="2400"/>
              </a:spcBef>
            </a:pPr>
            <a:r>
              <a:rPr lang="en-US" sz="2000" b="1" dirty="0" smtClean="0">
                <a:solidFill>
                  <a:srgbClr val="0000FF"/>
                </a:solidFill>
                <a:latin typeface="Georgia" pitchFamily="18" charset="0"/>
              </a:rPr>
              <a:t>For claim charts, single </a:t>
            </a:r>
            <a:r>
              <a:rPr lang="en-US" sz="2000" b="1" dirty="0">
                <a:solidFill>
                  <a:srgbClr val="0000FF"/>
                </a:solidFill>
                <a:latin typeface="Georgia" pitchFamily="18" charset="0"/>
              </a:rPr>
              <a:t>spacing </a:t>
            </a:r>
            <a:r>
              <a:rPr lang="en-US" sz="2000" b="1" dirty="0" smtClean="0">
                <a:solidFill>
                  <a:srgbClr val="0000FF"/>
                </a:solidFill>
                <a:latin typeface="Georgia" pitchFamily="18" charset="0"/>
              </a:rPr>
              <a:t>is permitted.  § 42.6(a)(2)(iii).</a:t>
            </a:r>
            <a:endParaRPr lang="en-US" sz="2000" b="1" dirty="0">
              <a:solidFill>
                <a:srgbClr val="0000FF"/>
              </a:solidFill>
              <a:latin typeface="Georgia" pitchFamily="18" charset="0"/>
            </a:endParaRPr>
          </a:p>
          <a:p>
            <a:pPr>
              <a:spcBef>
                <a:spcPts val="1200"/>
              </a:spcBef>
            </a:pPr>
            <a:r>
              <a:rPr lang="en-US" sz="2000" b="1" dirty="0" smtClean="0">
                <a:solidFill>
                  <a:srgbClr val="0000FF"/>
                </a:solidFill>
                <a:latin typeface="Georgia" pitchFamily="18" charset="0"/>
              </a:rPr>
              <a:t>Statement </a:t>
            </a:r>
            <a:r>
              <a:rPr lang="en-US" sz="2000" b="1" dirty="0">
                <a:solidFill>
                  <a:srgbClr val="0000FF"/>
                </a:solidFill>
                <a:latin typeface="Georgia" pitchFamily="18" charset="0"/>
              </a:rPr>
              <a:t>of material facts </a:t>
            </a:r>
            <a:r>
              <a:rPr lang="en-US" sz="2000" b="1" dirty="0" smtClean="0">
                <a:solidFill>
                  <a:srgbClr val="0000FF"/>
                </a:solidFill>
                <a:latin typeface="Georgia" pitchFamily="18" charset="0"/>
              </a:rPr>
              <a:t>in a petition or motion is </a:t>
            </a:r>
            <a:r>
              <a:rPr lang="en-US" sz="2000" b="1" dirty="0">
                <a:solidFill>
                  <a:srgbClr val="0000FF"/>
                </a:solidFill>
                <a:latin typeface="Georgia" pitchFamily="18" charset="0"/>
              </a:rPr>
              <a:t>optional</a:t>
            </a:r>
            <a:r>
              <a:rPr lang="en-US" sz="2000" b="1" dirty="0" smtClean="0">
                <a:solidFill>
                  <a:srgbClr val="0000FF"/>
                </a:solidFill>
                <a:latin typeface="Georgia" pitchFamily="18" charset="0"/>
              </a:rPr>
              <a:t>.  § 42.22(c).</a:t>
            </a:r>
            <a:endParaRPr lang="en-US" sz="2000" b="1" dirty="0">
              <a:solidFill>
                <a:srgbClr val="0000FF"/>
              </a:solidFill>
              <a:latin typeface="Georgia" pitchFamily="18" charset="0"/>
            </a:endParaRPr>
          </a:p>
          <a:p>
            <a:pPr marL="0" indent="0">
              <a:spcBef>
                <a:spcPts val="1200"/>
              </a:spcBef>
              <a:buNone/>
            </a:pPr>
            <a:endParaRPr lang="en-US" sz="2000" dirty="0" smtClean="0">
              <a:latin typeface="Georgia" pitchFamily="18" charset="0"/>
            </a:endParaRPr>
          </a:p>
        </p:txBody>
      </p:sp>
      <p:sp>
        <p:nvSpPr>
          <p:cNvPr id="5" name="Slide Number Placeholder 4"/>
          <p:cNvSpPr>
            <a:spLocks noGrp="1"/>
          </p:cNvSpPr>
          <p:nvPr>
            <p:ph type="sldNum" sz="quarter" idx="12"/>
          </p:nvPr>
        </p:nvSpPr>
        <p:spPr/>
        <p:txBody>
          <a:bodyPr/>
          <a:lstStyle/>
          <a:p>
            <a:fld id="{A322D79F-CF7F-4B2C-8D18-CCF7B0536F99}" type="slidenum">
              <a:rPr lang="en-US" smtClean="0"/>
              <a:t>19</a:t>
            </a:fld>
            <a:endParaRPr lang="en-US" dirty="0"/>
          </a:p>
        </p:txBody>
      </p:sp>
      <p:graphicFrame>
        <p:nvGraphicFramePr>
          <p:cNvPr id="4" name="Diagram 3"/>
          <p:cNvGraphicFramePr/>
          <p:nvPr>
            <p:extLst>
              <p:ext uri="{D42A27DB-BD31-4B8C-83A1-F6EECF244321}">
                <p14:modId xmlns:p14="http://schemas.microsoft.com/office/powerpoint/2010/main" val="2453465426"/>
              </p:ext>
            </p:extLst>
          </p:nvPr>
        </p:nvGraphicFramePr>
        <p:xfrm>
          <a:off x="609600" y="2590800"/>
          <a:ext cx="77724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69440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AIA Trial Proceedings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6610975"/>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A322D79F-CF7F-4B2C-8D18-CCF7B0536F99}" type="slidenum">
              <a:rPr lang="en-US" smtClean="0"/>
              <a:t>2</a:t>
            </a:fld>
            <a:endParaRPr lang="en-US" dirty="0"/>
          </a:p>
        </p:txBody>
      </p:sp>
    </p:spTree>
    <p:extLst>
      <p:ext uri="{BB962C8B-B14F-4D97-AF65-F5344CB8AC3E}">
        <p14:creationId xmlns:p14="http://schemas.microsoft.com/office/powerpoint/2010/main" val="21789122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Umbrella Rules</a:t>
            </a:r>
            <a:endParaRPr lang="en-US" sz="3600" b="1" dirty="0"/>
          </a:p>
        </p:txBody>
      </p:sp>
      <p:sp>
        <p:nvSpPr>
          <p:cNvPr id="3" name="Content Placeholder 2"/>
          <p:cNvSpPr>
            <a:spLocks noGrp="1"/>
          </p:cNvSpPr>
          <p:nvPr>
            <p:ph idx="1"/>
          </p:nvPr>
        </p:nvSpPr>
        <p:spPr>
          <a:xfrm>
            <a:off x="533400" y="1676400"/>
            <a:ext cx="8229600" cy="4267200"/>
          </a:xfrm>
        </p:spPr>
        <p:txBody>
          <a:bodyPr/>
          <a:lstStyle/>
          <a:p>
            <a:pPr marL="0" indent="0">
              <a:spcBef>
                <a:spcPts val="1200"/>
              </a:spcBef>
              <a:buNone/>
            </a:pPr>
            <a:r>
              <a:rPr lang="en-US" sz="2400" dirty="0" smtClean="0">
                <a:latin typeface="Georgia" pitchFamily="18" charset="0"/>
              </a:rPr>
              <a:t>Testimony </a:t>
            </a:r>
            <a:r>
              <a:rPr lang="en-US" sz="2400" dirty="0">
                <a:latin typeface="Georgia" pitchFamily="18" charset="0"/>
              </a:rPr>
              <a:t>and </a:t>
            </a:r>
            <a:r>
              <a:rPr lang="en-US" sz="2400" dirty="0" smtClean="0">
                <a:latin typeface="Georgia" pitchFamily="18" charset="0"/>
              </a:rPr>
              <a:t>document production </a:t>
            </a:r>
            <a:r>
              <a:rPr lang="en-US" sz="2400" dirty="0">
                <a:latin typeface="Georgia" pitchFamily="18" charset="0"/>
              </a:rPr>
              <a:t>is </a:t>
            </a:r>
            <a:r>
              <a:rPr lang="en-US" sz="2400" dirty="0" smtClean="0">
                <a:latin typeface="Georgia" pitchFamily="18" charset="0"/>
              </a:rPr>
              <a:t>permitted</a:t>
            </a:r>
          </a:p>
          <a:p>
            <a:pPr>
              <a:spcBef>
                <a:spcPts val="1200"/>
              </a:spcBef>
            </a:pPr>
            <a:r>
              <a:rPr lang="en-US" sz="2200" dirty="0" smtClean="0">
                <a:latin typeface="Georgia" pitchFamily="18" charset="0"/>
              </a:rPr>
              <a:t>AIA authorizes the Office to set standards and procedures for the taking of discovery.  35 U.S.C. 316(a)(5) &amp; 326(a)(5).</a:t>
            </a:r>
          </a:p>
          <a:p>
            <a:pPr>
              <a:spcBef>
                <a:spcPts val="1200"/>
              </a:spcBef>
            </a:pPr>
            <a:r>
              <a:rPr lang="en-US" sz="2200" b="1" dirty="0" smtClean="0">
                <a:solidFill>
                  <a:srgbClr val="0000FF"/>
                </a:solidFill>
                <a:latin typeface="Georgia" pitchFamily="18" charset="0"/>
              </a:rPr>
              <a:t>Discovery rules allow parties to agree to discovery between themselves.  </a:t>
            </a:r>
            <a:r>
              <a:rPr lang="en-US" sz="2200" dirty="0" smtClean="0">
                <a:latin typeface="Georgia" pitchFamily="18" charset="0"/>
              </a:rPr>
              <a:t>§ 42.51(a)(1)</a:t>
            </a:r>
            <a:r>
              <a:rPr lang="en-US" sz="2200" dirty="0">
                <a:latin typeface="Georgia" pitchFamily="18" charset="0"/>
              </a:rPr>
              <a:t> &amp; (b)(2</a:t>
            </a:r>
            <a:r>
              <a:rPr lang="en-US" sz="2200" dirty="0" smtClean="0">
                <a:latin typeface="Georgia" pitchFamily="18" charset="0"/>
              </a:rPr>
              <a:t>). </a:t>
            </a:r>
            <a:endParaRPr lang="en-US" sz="2200" b="1" dirty="0" smtClean="0">
              <a:latin typeface="Georgia" pitchFamily="18" charset="0"/>
            </a:endParaRPr>
          </a:p>
          <a:p>
            <a:pPr>
              <a:spcBef>
                <a:spcPts val="1200"/>
              </a:spcBef>
            </a:pPr>
            <a:r>
              <a:rPr lang="en-US" sz="2200" dirty="0" smtClean="0">
                <a:latin typeface="Georgia" pitchFamily="18" charset="0"/>
              </a:rPr>
              <a:t>The final rules provide for </a:t>
            </a:r>
            <a:r>
              <a:rPr lang="en-US" sz="2200" b="1" dirty="0" smtClean="0">
                <a:solidFill>
                  <a:srgbClr val="0000FF"/>
                </a:solidFill>
                <a:latin typeface="Georgia" pitchFamily="18" charset="0"/>
              </a:rPr>
              <a:t>mandatory initial disclosures</a:t>
            </a:r>
            <a:r>
              <a:rPr lang="en-US" sz="2200" dirty="0" smtClean="0">
                <a:solidFill>
                  <a:schemeClr val="tx2"/>
                </a:solidFill>
                <a:latin typeface="Georgia" pitchFamily="18" charset="0"/>
              </a:rPr>
              <a:t>, </a:t>
            </a:r>
            <a:r>
              <a:rPr lang="en-US" sz="2200" dirty="0" smtClean="0">
                <a:latin typeface="Georgia" pitchFamily="18" charset="0"/>
              </a:rPr>
              <a:t>routine discovery, and additional discovery</a:t>
            </a:r>
            <a:r>
              <a:rPr lang="en-US" sz="2200" dirty="0" smtClean="0">
                <a:solidFill>
                  <a:schemeClr val="tx2"/>
                </a:solidFill>
                <a:latin typeface="Georgia" pitchFamily="18" charset="0"/>
              </a:rPr>
              <a:t>. </a:t>
            </a:r>
            <a:r>
              <a:rPr lang="en-US" sz="2200" dirty="0" smtClean="0">
                <a:latin typeface="Georgia" pitchFamily="18" charset="0"/>
              </a:rPr>
              <a:t>§ 42.51.</a:t>
            </a:r>
            <a:endParaRPr lang="en-US" sz="2200" dirty="0" smtClean="0">
              <a:solidFill>
                <a:schemeClr val="tx2"/>
              </a:solidFill>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20</a:t>
            </a:fld>
            <a:endParaRPr lang="en-US" dirty="0"/>
          </a:p>
        </p:txBody>
      </p:sp>
    </p:spTree>
    <p:extLst>
      <p:ext uri="{BB962C8B-B14F-4D97-AF65-F5344CB8AC3E}">
        <p14:creationId xmlns:p14="http://schemas.microsoft.com/office/powerpoint/2010/main" val="34557691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Umbrella Rules</a:t>
            </a:r>
          </a:p>
        </p:txBody>
      </p:sp>
      <p:sp>
        <p:nvSpPr>
          <p:cNvPr id="3" name="Content Placeholder 2"/>
          <p:cNvSpPr>
            <a:spLocks noGrp="1"/>
          </p:cNvSpPr>
          <p:nvPr>
            <p:ph idx="1"/>
          </p:nvPr>
        </p:nvSpPr>
        <p:spPr>
          <a:xfrm>
            <a:off x="457200" y="1752600"/>
            <a:ext cx="8229600" cy="4297363"/>
          </a:xfrm>
        </p:spPr>
        <p:txBody>
          <a:bodyPr/>
          <a:lstStyle/>
          <a:p>
            <a:pPr>
              <a:spcBef>
                <a:spcPts val="0"/>
              </a:spcBef>
              <a:spcAft>
                <a:spcPts val="1200"/>
              </a:spcAft>
            </a:pPr>
            <a:r>
              <a:rPr lang="en-US" sz="2200" dirty="0" smtClean="0">
                <a:latin typeface="Georgia" pitchFamily="18" charset="0"/>
              </a:rPr>
              <a:t>Routine discovery – reduces costs to parties by making basic information readily available at the outset of the proceeding.  Routine discovery may assist the parties to assess the merits of their respective positions, to avoid harassment in the proceeding, or to reach settlement.  § 42.51(b)(1).</a:t>
            </a:r>
          </a:p>
          <a:p>
            <a:pPr lvl="1">
              <a:spcBef>
                <a:spcPts val="0"/>
              </a:spcBef>
              <a:spcAft>
                <a:spcPts val="1200"/>
              </a:spcAft>
            </a:pPr>
            <a:r>
              <a:rPr lang="en-US" sz="2200" dirty="0" smtClean="0">
                <a:latin typeface="Georgia" pitchFamily="18" charset="0"/>
              </a:rPr>
              <a:t>Routine discovery includes documents cited, cross-examination for submitted testimony, and information inconsistent with positions advanced during the proceeding. </a:t>
            </a:r>
          </a:p>
          <a:p>
            <a:pPr lvl="1">
              <a:spcBef>
                <a:spcPts val="0"/>
              </a:spcBef>
              <a:spcAft>
                <a:spcPts val="1200"/>
              </a:spcAft>
            </a:pPr>
            <a:r>
              <a:rPr lang="en-US" sz="2200" b="1" dirty="0">
                <a:solidFill>
                  <a:srgbClr val="0000FF"/>
                </a:solidFill>
                <a:latin typeface="Georgia" pitchFamily="18" charset="0"/>
              </a:rPr>
              <a:t>Proposed rule on inconsistent statements has been modified to limit both scope and number of individuals subject to the rule.  § 42.51(b)(1)(iii).</a:t>
            </a:r>
          </a:p>
          <a:p>
            <a:pPr lvl="1">
              <a:spcBef>
                <a:spcPts val="0"/>
              </a:spcBef>
              <a:spcAft>
                <a:spcPts val="1200"/>
              </a:spcAft>
            </a:pPr>
            <a:endParaRPr lang="en-US" sz="22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21</a:t>
            </a:fld>
            <a:endParaRPr lang="en-US" dirty="0"/>
          </a:p>
        </p:txBody>
      </p:sp>
    </p:spTree>
    <p:extLst>
      <p:ext uri="{BB962C8B-B14F-4D97-AF65-F5344CB8AC3E}">
        <p14:creationId xmlns:p14="http://schemas.microsoft.com/office/powerpoint/2010/main" val="351808449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Umbrella Rules</a:t>
            </a:r>
            <a:endParaRPr lang="en-US" sz="3600" b="1" dirty="0"/>
          </a:p>
        </p:txBody>
      </p:sp>
      <p:sp>
        <p:nvSpPr>
          <p:cNvPr id="3" name="Content Placeholder 2"/>
          <p:cNvSpPr>
            <a:spLocks noGrp="1"/>
          </p:cNvSpPr>
          <p:nvPr>
            <p:ph idx="1"/>
          </p:nvPr>
        </p:nvSpPr>
        <p:spPr>
          <a:xfrm>
            <a:off x="381000" y="1752600"/>
            <a:ext cx="8458200" cy="4449763"/>
          </a:xfrm>
        </p:spPr>
        <p:txBody>
          <a:bodyPr/>
          <a:lstStyle/>
          <a:p>
            <a:pPr marL="0" indent="0">
              <a:spcBef>
                <a:spcPts val="1200"/>
              </a:spcBef>
              <a:buNone/>
            </a:pPr>
            <a:r>
              <a:rPr lang="en-US" sz="2400" dirty="0">
                <a:latin typeface="Georgia" pitchFamily="18" charset="0"/>
              </a:rPr>
              <a:t>Additional </a:t>
            </a:r>
            <a:r>
              <a:rPr lang="en-US" sz="2400" dirty="0" smtClean="0">
                <a:latin typeface="Georgia" pitchFamily="18" charset="0"/>
              </a:rPr>
              <a:t>discovery</a:t>
            </a:r>
          </a:p>
          <a:p>
            <a:pPr>
              <a:spcBef>
                <a:spcPts val="1200"/>
              </a:spcBef>
            </a:pPr>
            <a:r>
              <a:rPr lang="en-US" sz="2200" b="1" dirty="0" smtClean="0">
                <a:solidFill>
                  <a:srgbClr val="0000FF"/>
                </a:solidFill>
                <a:latin typeface="Georgia" pitchFamily="18" charset="0"/>
              </a:rPr>
              <a:t>The parties may agree to additional discovery between themselves.</a:t>
            </a:r>
            <a:r>
              <a:rPr lang="en-US" sz="2200" dirty="0" smtClean="0">
                <a:solidFill>
                  <a:srgbClr val="0000FF"/>
                </a:solidFill>
                <a:latin typeface="Georgia" pitchFamily="18" charset="0"/>
              </a:rPr>
              <a:t>  </a:t>
            </a:r>
            <a:r>
              <a:rPr lang="en-US" sz="2200" dirty="0" smtClean="0">
                <a:latin typeface="Georgia" pitchFamily="18" charset="0"/>
              </a:rPr>
              <a:t>Otherwise, a </a:t>
            </a:r>
            <a:r>
              <a:rPr lang="en-US" sz="2200" dirty="0">
                <a:latin typeface="Georgia" pitchFamily="18" charset="0"/>
              </a:rPr>
              <a:t>party must request any discovery beyond routine discovery.   </a:t>
            </a:r>
          </a:p>
          <a:p>
            <a:pPr>
              <a:spcBef>
                <a:spcPts val="1200"/>
              </a:spcBef>
            </a:pPr>
            <a:r>
              <a:rPr lang="en-US" sz="2200" dirty="0">
                <a:latin typeface="Georgia" pitchFamily="18" charset="0"/>
              </a:rPr>
              <a:t>A party seeking additional discovery in IPR and derivation must demonstrate that the additional discovery is in the interests of </a:t>
            </a:r>
            <a:r>
              <a:rPr lang="en-US" sz="2200" dirty="0" smtClean="0">
                <a:latin typeface="Georgia" pitchFamily="18" charset="0"/>
              </a:rPr>
              <a:t>justice.  35 U.S.C. </a:t>
            </a:r>
            <a:r>
              <a:rPr lang="en-US" sz="2200" dirty="0">
                <a:latin typeface="Georgia" pitchFamily="18" charset="0"/>
              </a:rPr>
              <a:t>316(a)(</a:t>
            </a:r>
            <a:r>
              <a:rPr lang="en-US" sz="2200" dirty="0" smtClean="0">
                <a:latin typeface="Georgia" pitchFamily="18" charset="0"/>
              </a:rPr>
              <a:t>5) for IPR; § 42.51(c).  </a:t>
            </a:r>
            <a:r>
              <a:rPr lang="en-US" sz="2200" dirty="0">
                <a:latin typeface="Georgia" pitchFamily="18" charset="0"/>
              </a:rPr>
              <a:t> </a:t>
            </a:r>
          </a:p>
          <a:p>
            <a:pPr>
              <a:spcBef>
                <a:spcPts val="1200"/>
              </a:spcBef>
            </a:pPr>
            <a:r>
              <a:rPr lang="en-US" sz="2200" dirty="0">
                <a:latin typeface="Georgia" pitchFamily="18" charset="0"/>
              </a:rPr>
              <a:t>A party seeking additional discovery in PGR and CBM will be subject to the lower good cause </a:t>
            </a:r>
            <a:r>
              <a:rPr lang="en-US" sz="2200" dirty="0" smtClean="0">
                <a:latin typeface="Georgia" pitchFamily="18" charset="0"/>
              </a:rPr>
              <a:t>standard.  35 U.S.C. 326(a</a:t>
            </a:r>
            <a:r>
              <a:rPr lang="en-US" sz="2200" dirty="0">
                <a:latin typeface="Georgia" pitchFamily="18" charset="0"/>
              </a:rPr>
              <a:t>)(5</a:t>
            </a:r>
            <a:r>
              <a:rPr lang="en-US" sz="2200" dirty="0" smtClean="0">
                <a:latin typeface="Georgia" pitchFamily="18" charset="0"/>
              </a:rPr>
              <a:t>) for PGR; § 42.224.</a:t>
            </a:r>
            <a:r>
              <a:rPr lang="en-US" sz="2200" dirty="0">
                <a:latin typeface="Georgia" pitchFamily="18" charset="0"/>
              </a:rPr>
              <a:t> </a:t>
            </a:r>
          </a:p>
        </p:txBody>
      </p:sp>
      <p:sp>
        <p:nvSpPr>
          <p:cNvPr id="4" name="Slide Number Placeholder 3"/>
          <p:cNvSpPr>
            <a:spLocks noGrp="1"/>
          </p:cNvSpPr>
          <p:nvPr>
            <p:ph type="sldNum" sz="quarter" idx="12"/>
          </p:nvPr>
        </p:nvSpPr>
        <p:spPr/>
        <p:txBody>
          <a:bodyPr/>
          <a:lstStyle/>
          <a:p>
            <a:fld id="{A322D79F-CF7F-4B2C-8D18-CCF7B0536F99}" type="slidenum">
              <a:rPr lang="en-US" smtClean="0"/>
              <a:t>22</a:t>
            </a:fld>
            <a:endParaRPr lang="en-US" dirty="0"/>
          </a:p>
        </p:txBody>
      </p:sp>
    </p:spTree>
    <p:extLst>
      <p:ext uri="{BB962C8B-B14F-4D97-AF65-F5344CB8AC3E}">
        <p14:creationId xmlns:p14="http://schemas.microsoft.com/office/powerpoint/2010/main" val="27621299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Umbrella Rules</a:t>
            </a:r>
            <a:endParaRPr lang="en-US" sz="3600" b="1" dirty="0"/>
          </a:p>
        </p:txBody>
      </p:sp>
      <p:sp>
        <p:nvSpPr>
          <p:cNvPr id="3" name="Content Placeholder 2"/>
          <p:cNvSpPr>
            <a:spLocks noGrp="1"/>
          </p:cNvSpPr>
          <p:nvPr>
            <p:ph idx="1"/>
          </p:nvPr>
        </p:nvSpPr>
        <p:spPr>
          <a:xfrm>
            <a:off x="381000" y="1752600"/>
            <a:ext cx="8458200" cy="4449763"/>
          </a:xfrm>
        </p:spPr>
        <p:txBody>
          <a:bodyPr/>
          <a:lstStyle/>
          <a:p>
            <a:pPr marL="0" indent="0">
              <a:spcBef>
                <a:spcPts val="1200"/>
              </a:spcBef>
              <a:buNone/>
            </a:pPr>
            <a:r>
              <a:rPr lang="en-US" sz="2400" dirty="0" smtClean="0">
                <a:latin typeface="Georgia" pitchFamily="18" charset="0"/>
              </a:rPr>
              <a:t>Supplemental information</a:t>
            </a:r>
            <a:r>
              <a:rPr lang="en-US" sz="2400" b="1" dirty="0" smtClean="0">
                <a:solidFill>
                  <a:schemeClr val="accent2"/>
                </a:solidFill>
                <a:latin typeface="Georgia" pitchFamily="18" charset="0"/>
              </a:rPr>
              <a:t> </a:t>
            </a:r>
            <a:r>
              <a:rPr lang="en-US" sz="2400" dirty="0" smtClean="0">
                <a:latin typeface="Georgia" pitchFamily="18" charset="0"/>
              </a:rPr>
              <a:t>(35 </a:t>
            </a:r>
            <a:r>
              <a:rPr lang="en-US" sz="2400" dirty="0">
                <a:latin typeface="Georgia" pitchFamily="18" charset="0"/>
              </a:rPr>
              <a:t>U.S.C. 316(a)(3); § </a:t>
            </a:r>
            <a:r>
              <a:rPr lang="en-US" sz="2400" dirty="0" smtClean="0">
                <a:latin typeface="Georgia" pitchFamily="18" charset="0"/>
              </a:rPr>
              <a:t>42.123)</a:t>
            </a:r>
          </a:p>
          <a:p>
            <a:pPr>
              <a:spcBef>
                <a:spcPts val="1200"/>
              </a:spcBef>
            </a:pPr>
            <a:r>
              <a:rPr lang="en-US" sz="2200" b="1" dirty="0" smtClean="0">
                <a:solidFill>
                  <a:srgbClr val="0000FF"/>
                </a:solidFill>
                <a:latin typeface="Georgia" pitchFamily="18" charset="0"/>
              </a:rPr>
              <a:t>A request for the authorization to file a motion to submit supplemental information must be made within one month after institution.</a:t>
            </a:r>
          </a:p>
          <a:p>
            <a:pPr>
              <a:spcBef>
                <a:spcPts val="1200"/>
              </a:spcBef>
            </a:pPr>
            <a:r>
              <a:rPr lang="en-US" sz="2200" b="1" dirty="0" smtClean="0">
                <a:solidFill>
                  <a:srgbClr val="0000FF"/>
                </a:solidFill>
                <a:latin typeface="Georgia" pitchFamily="18" charset="0"/>
              </a:rPr>
              <a:t>The supplemental information must be relevant to a claim for which the trial has been instituted.  </a:t>
            </a:r>
            <a:r>
              <a:rPr lang="en-US" sz="2200" b="1" dirty="0">
                <a:solidFill>
                  <a:srgbClr val="0000FF"/>
                </a:solidFill>
                <a:latin typeface="Georgia" pitchFamily="18" charset="0"/>
              </a:rPr>
              <a:t> </a:t>
            </a:r>
            <a:endParaRPr lang="en-US" sz="2200" b="1" dirty="0" smtClean="0">
              <a:solidFill>
                <a:srgbClr val="0000FF"/>
              </a:solidFill>
              <a:latin typeface="Georgia" pitchFamily="18" charset="0"/>
            </a:endParaRPr>
          </a:p>
          <a:p>
            <a:pPr>
              <a:spcBef>
                <a:spcPts val="1200"/>
              </a:spcBef>
            </a:pPr>
            <a:r>
              <a:rPr lang="en-US" sz="2200" b="1" dirty="0" smtClean="0">
                <a:solidFill>
                  <a:srgbClr val="0000FF"/>
                </a:solidFill>
                <a:latin typeface="Georgia" pitchFamily="18" charset="0"/>
              </a:rPr>
              <a:t>Any supplemental information filed </a:t>
            </a:r>
            <a:r>
              <a:rPr lang="en-US" sz="2200" b="1" dirty="0">
                <a:solidFill>
                  <a:srgbClr val="0000FF"/>
                </a:solidFill>
                <a:latin typeface="Georgia" pitchFamily="18" charset="0"/>
              </a:rPr>
              <a:t>later than one month after institution </a:t>
            </a:r>
            <a:r>
              <a:rPr lang="en-US" sz="2200" b="1" dirty="0" smtClean="0">
                <a:solidFill>
                  <a:srgbClr val="0000FF"/>
                </a:solidFill>
                <a:latin typeface="Georgia" pitchFamily="18" charset="0"/>
              </a:rPr>
              <a:t>must show why the supplemental information reasonably could not have been obtained earlier and that consideration of the information would be in the interests-of-justice.</a:t>
            </a:r>
          </a:p>
        </p:txBody>
      </p:sp>
      <p:sp>
        <p:nvSpPr>
          <p:cNvPr id="4" name="Slide Number Placeholder 3"/>
          <p:cNvSpPr>
            <a:spLocks noGrp="1"/>
          </p:cNvSpPr>
          <p:nvPr>
            <p:ph type="sldNum" sz="quarter" idx="12"/>
          </p:nvPr>
        </p:nvSpPr>
        <p:spPr/>
        <p:txBody>
          <a:bodyPr/>
          <a:lstStyle/>
          <a:p>
            <a:fld id="{A322D79F-CF7F-4B2C-8D18-CCF7B0536F99}" type="slidenum">
              <a:rPr lang="en-US" smtClean="0"/>
              <a:t>23</a:t>
            </a:fld>
            <a:endParaRPr lang="en-US" dirty="0"/>
          </a:p>
        </p:txBody>
      </p:sp>
    </p:spTree>
    <p:extLst>
      <p:ext uri="{BB962C8B-B14F-4D97-AF65-F5344CB8AC3E}">
        <p14:creationId xmlns:p14="http://schemas.microsoft.com/office/powerpoint/2010/main" val="402210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Umbrella Rules</a:t>
            </a:r>
            <a:endParaRPr lang="en-US" sz="3600" b="1" dirty="0"/>
          </a:p>
        </p:txBody>
      </p:sp>
      <p:sp>
        <p:nvSpPr>
          <p:cNvPr id="3" name="Content Placeholder 2"/>
          <p:cNvSpPr>
            <a:spLocks noGrp="1"/>
          </p:cNvSpPr>
          <p:nvPr>
            <p:ph idx="1"/>
          </p:nvPr>
        </p:nvSpPr>
        <p:spPr>
          <a:xfrm>
            <a:off x="457200" y="1828800"/>
            <a:ext cx="8229600" cy="4297363"/>
          </a:xfrm>
        </p:spPr>
        <p:txBody>
          <a:bodyPr/>
          <a:lstStyle/>
          <a:p>
            <a:pPr marL="0" indent="0">
              <a:spcAft>
                <a:spcPts val="1200"/>
              </a:spcAft>
              <a:buNone/>
            </a:pPr>
            <a:r>
              <a:rPr lang="en-US" sz="2400" dirty="0" smtClean="0">
                <a:latin typeface="Georgia" pitchFamily="18" charset="0"/>
              </a:rPr>
              <a:t>Petitioner </a:t>
            </a:r>
            <a:r>
              <a:rPr lang="en-US" sz="2400" dirty="0">
                <a:latin typeface="Georgia" pitchFamily="18" charset="0"/>
              </a:rPr>
              <a:t>Estoppels After Final Written Decision </a:t>
            </a:r>
          </a:p>
          <a:p>
            <a:r>
              <a:rPr lang="en-US" sz="2200" dirty="0" smtClean="0">
                <a:latin typeface="Georgia" pitchFamily="18" charset="0"/>
              </a:rPr>
              <a:t>A </a:t>
            </a:r>
            <a:r>
              <a:rPr lang="en-US" sz="2200" dirty="0">
                <a:latin typeface="Georgia" pitchFamily="18" charset="0"/>
              </a:rPr>
              <a:t>petitioner in an IPR/PGR/CBM may not request or maintain a proceeding before the Office with respect to any claim on any ground raised or reasonably could have been raised. </a:t>
            </a:r>
            <a:r>
              <a:rPr lang="en-US" sz="2200" dirty="0" smtClean="0">
                <a:latin typeface="Georgia" pitchFamily="18" charset="0"/>
              </a:rPr>
              <a:t> 35</a:t>
            </a:r>
            <a:r>
              <a:rPr lang="en-US" sz="2200" dirty="0">
                <a:latin typeface="Georgia" pitchFamily="18" charset="0"/>
              </a:rPr>
              <a:t> </a:t>
            </a:r>
            <a:r>
              <a:rPr lang="en-US" sz="2200" dirty="0" smtClean="0">
                <a:latin typeface="Georgia" pitchFamily="18" charset="0"/>
              </a:rPr>
              <a:t>U.S.C. </a:t>
            </a:r>
            <a:r>
              <a:rPr lang="en-US" sz="2200" dirty="0">
                <a:latin typeface="Georgia" pitchFamily="18" charset="0"/>
              </a:rPr>
              <a:t>315(e)(1), 325(e)(1); </a:t>
            </a:r>
            <a:r>
              <a:rPr lang="en-US" sz="2200" dirty="0" smtClean="0">
                <a:latin typeface="Georgia" pitchFamily="18" charset="0"/>
              </a:rPr>
              <a:t>§ 42.73(d</a:t>
            </a:r>
            <a:r>
              <a:rPr lang="en-US" sz="2200" dirty="0">
                <a:latin typeface="Georgia" pitchFamily="18" charset="0"/>
              </a:rPr>
              <a:t>)(1</a:t>
            </a:r>
            <a:r>
              <a:rPr lang="en-US" sz="2200" dirty="0" smtClean="0">
                <a:latin typeface="Georgia" pitchFamily="18" charset="0"/>
              </a:rPr>
              <a:t>).</a:t>
            </a:r>
          </a:p>
          <a:p>
            <a:pPr>
              <a:spcBef>
                <a:spcPts val="0"/>
              </a:spcBef>
            </a:pPr>
            <a:endParaRPr lang="en-US" sz="2200" dirty="0">
              <a:latin typeface="Georgia" pitchFamily="18" charset="0"/>
            </a:endParaRPr>
          </a:p>
          <a:p>
            <a:pPr>
              <a:spcBef>
                <a:spcPts val="0"/>
              </a:spcBef>
            </a:pPr>
            <a:r>
              <a:rPr lang="en-US" sz="2200" dirty="0">
                <a:latin typeface="Georgia" pitchFamily="18" charset="0"/>
              </a:rPr>
              <a:t>A petitioner in an IPR/PGR/CBM may not assert in district court or the ITC that a claim is invalid on any ground petitioner raised, and in IPR/PGR, any ground that reasonably could have been raised.  35 </a:t>
            </a:r>
            <a:r>
              <a:rPr lang="en-US" sz="2200" dirty="0" smtClean="0">
                <a:latin typeface="Georgia" pitchFamily="18" charset="0"/>
              </a:rPr>
              <a:t>U.S.C. </a:t>
            </a:r>
            <a:r>
              <a:rPr lang="en-US" sz="2200" dirty="0">
                <a:latin typeface="Georgia" pitchFamily="18" charset="0"/>
              </a:rPr>
              <a:t>315(e)(2), 325(e)(2); § 18(a)(1)(D</a:t>
            </a:r>
            <a:r>
              <a:rPr lang="en-US" sz="2200" dirty="0" smtClean="0">
                <a:latin typeface="Georgia" pitchFamily="18" charset="0"/>
              </a:rPr>
              <a:t>) of AIA.</a:t>
            </a:r>
            <a:endParaRPr lang="en-US" sz="22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24</a:t>
            </a:fld>
            <a:endParaRPr lang="en-US" dirty="0"/>
          </a:p>
        </p:txBody>
      </p:sp>
    </p:spTree>
    <p:extLst>
      <p:ext uri="{BB962C8B-B14F-4D97-AF65-F5344CB8AC3E}">
        <p14:creationId xmlns:p14="http://schemas.microsoft.com/office/powerpoint/2010/main" val="392232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Umbrella Rules</a:t>
            </a:r>
            <a:endParaRPr lang="en-US" sz="3600" b="1" dirty="0"/>
          </a:p>
        </p:txBody>
      </p:sp>
      <p:sp>
        <p:nvSpPr>
          <p:cNvPr id="3" name="Content Placeholder 2"/>
          <p:cNvSpPr>
            <a:spLocks noGrp="1"/>
          </p:cNvSpPr>
          <p:nvPr>
            <p:ph idx="1"/>
          </p:nvPr>
        </p:nvSpPr>
        <p:spPr>
          <a:xfrm>
            <a:off x="304800" y="1752600"/>
            <a:ext cx="8534400" cy="4373563"/>
          </a:xfrm>
        </p:spPr>
        <p:txBody>
          <a:bodyPr/>
          <a:lstStyle/>
          <a:p>
            <a:pPr marL="0" lvl="2" indent="0">
              <a:spcBef>
                <a:spcPts val="1200"/>
              </a:spcBef>
              <a:buNone/>
            </a:pPr>
            <a:r>
              <a:rPr lang="en-US" sz="2400" b="1" dirty="0" smtClean="0">
                <a:solidFill>
                  <a:srgbClr val="0000FF"/>
                </a:solidFill>
                <a:latin typeface="Georgia" pitchFamily="18" charset="0"/>
              </a:rPr>
              <a:t>Patent </a:t>
            </a:r>
            <a:r>
              <a:rPr lang="en-US" sz="2400" b="1" dirty="0">
                <a:solidFill>
                  <a:srgbClr val="0000FF"/>
                </a:solidFill>
                <a:latin typeface="Georgia" pitchFamily="18" charset="0"/>
              </a:rPr>
              <a:t>Owner </a:t>
            </a:r>
            <a:r>
              <a:rPr lang="en-US" sz="2400" b="1" dirty="0" smtClean="0">
                <a:solidFill>
                  <a:srgbClr val="0000FF"/>
                </a:solidFill>
                <a:latin typeface="Georgia" pitchFamily="18" charset="0"/>
              </a:rPr>
              <a:t>Estoppel (§ </a:t>
            </a:r>
            <a:r>
              <a:rPr lang="en-US" sz="2400" b="1" dirty="0">
                <a:solidFill>
                  <a:srgbClr val="0000FF"/>
                </a:solidFill>
                <a:latin typeface="Georgia" pitchFamily="18" charset="0"/>
              </a:rPr>
              <a:t>42.73(d)(3</a:t>
            </a:r>
            <a:r>
              <a:rPr lang="en-US" sz="2400" b="1" dirty="0" smtClean="0">
                <a:solidFill>
                  <a:srgbClr val="0000FF"/>
                </a:solidFill>
                <a:latin typeface="Georgia" pitchFamily="18" charset="0"/>
              </a:rPr>
              <a:t>))</a:t>
            </a:r>
            <a:endParaRPr lang="en-US" sz="2400" b="1" dirty="0">
              <a:solidFill>
                <a:srgbClr val="0000FF"/>
              </a:solidFill>
              <a:latin typeface="Georgia" pitchFamily="18" charset="0"/>
            </a:endParaRPr>
          </a:p>
          <a:p>
            <a:pPr>
              <a:spcBef>
                <a:spcPts val="1200"/>
              </a:spcBef>
            </a:pPr>
            <a:r>
              <a:rPr lang="en-US" sz="2200" b="1" dirty="0" smtClean="0">
                <a:solidFill>
                  <a:srgbClr val="0000FF"/>
                </a:solidFill>
                <a:latin typeface="Georgia" pitchFamily="18" charset="0"/>
              </a:rPr>
              <a:t>A </a:t>
            </a:r>
            <a:r>
              <a:rPr lang="en-US" sz="2200" b="1" dirty="0">
                <a:solidFill>
                  <a:srgbClr val="0000FF"/>
                </a:solidFill>
                <a:latin typeface="Georgia" pitchFamily="18" charset="0"/>
              </a:rPr>
              <a:t>patent owner </a:t>
            </a:r>
            <a:r>
              <a:rPr lang="en-US" sz="2200" b="1" dirty="0" smtClean="0">
                <a:solidFill>
                  <a:srgbClr val="0000FF"/>
                </a:solidFill>
                <a:latin typeface="Georgia" pitchFamily="18" charset="0"/>
              </a:rPr>
              <a:t>is </a:t>
            </a:r>
            <a:r>
              <a:rPr lang="en-US" sz="2200" b="1" dirty="0">
                <a:solidFill>
                  <a:srgbClr val="0000FF"/>
                </a:solidFill>
                <a:latin typeface="Georgia" pitchFamily="18" charset="0"/>
              </a:rPr>
              <a:t>precluded from taking action inconsistent with the adverse judgment including obtaining in any </a:t>
            </a:r>
            <a:r>
              <a:rPr lang="en-US" sz="2200" b="1" dirty="0" smtClean="0">
                <a:solidFill>
                  <a:srgbClr val="0000FF"/>
                </a:solidFill>
                <a:latin typeface="Georgia" pitchFamily="18" charset="0"/>
              </a:rPr>
              <a:t>patent: </a:t>
            </a:r>
          </a:p>
          <a:p>
            <a:pPr lvl="1">
              <a:spcBef>
                <a:spcPts val="1200"/>
              </a:spcBef>
            </a:pPr>
            <a:r>
              <a:rPr lang="en-US" sz="2000" b="1" dirty="0" smtClean="0">
                <a:solidFill>
                  <a:srgbClr val="0000FF"/>
                </a:solidFill>
                <a:latin typeface="Georgia" pitchFamily="18" charset="0"/>
              </a:rPr>
              <a:t>A </a:t>
            </a:r>
            <a:r>
              <a:rPr lang="en-US" sz="2000" b="1" dirty="0">
                <a:solidFill>
                  <a:srgbClr val="0000FF"/>
                </a:solidFill>
                <a:latin typeface="Georgia" pitchFamily="18" charset="0"/>
              </a:rPr>
              <a:t>claim </a:t>
            </a:r>
            <a:r>
              <a:rPr lang="en-US" sz="2000" b="1" dirty="0" smtClean="0">
                <a:solidFill>
                  <a:srgbClr val="0000FF"/>
                </a:solidFill>
                <a:latin typeface="Georgia" pitchFamily="18" charset="0"/>
              </a:rPr>
              <a:t>that is patentably indistinct from a finally refused or canceled claim.</a:t>
            </a:r>
          </a:p>
          <a:p>
            <a:pPr lvl="1">
              <a:spcBef>
                <a:spcPts val="1200"/>
              </a:spcBef>
            </a:pPr>
            <a:r>
              <a:rPr lang="en-US" sz="2000" b="1" dirty="0" smtClean="0">
                <a:solidFill>
                  <a:srgbClr val="0000FF"/>
                </a:solidFill>
                <a:latin typeface="Georgia" pitchFamily="18" charset="0"/>
              </a:rPr>
              <a:t>An amendment of a specification or drawing that was denied during the trial, but this provision does not apply to an application or patent that has a different written description</a:t>
            </a:r>
            <a:r>
              <a:rPr lang="en-US" sz="2000" dirty="0" smtClean="0">
                <a:solidFill>
                  <a:srgbClr val="0000FF"/>
                </a:solidFill>
                <a:latin typeface="Georgia" pitchFamily="18" charset="0"/>
              </a:rPr>
              <a:t>.</a:t>
            </a:r>
          </a:p>
          <a:p>
            <a:pPr>
              <a:spcBef>
                <a:spcPts val="1200"/>
              </a:spcBef>
            </a:pPr>
            <a:r>
              <a:rPr lang="en-US" sz="2200" b="1" dirty="0" smtClean="0">
                <a:solidFill>
                  <a:srgbClr val="0000FF"/>
                </a:solidFill>
                <a:latin typeface="Georgia" pitchFamily="18" charset="0"/>
              </a:rPr>
              <a:t>The proposed estoppel provision as to claims that could have been presented was not adopted in the final rule. </a:t>
            </a:r>
            <a:endParaRPr lang="en-US" sz="2200" b="1" dirty="0">
              <a:solidFill>
                <a:srgbClr val="0000FF"/>
              </a:solidFill>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25</a:t>
            </a:fld>
            <a:endParaRPr lang="en-US" dirty="0"/>
          </a:p>
        </p:txBody>
      </p:sp>
    </p:spTree>
    <p:extLst>
      <p:ext uri="{BB962C8B-B14F-4D97-AF65-F5344CB8AC3E}">
        <p14:creationId xmlns:p14="http://schemas.microsoft.com/office/powerpoint/2010/main" val="35401856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Questions?</a:t>
            </a:r>
            <a:endParaRPr lang="en-US" b="1" dirty="0"/>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26</a:t>
            </a:fld>
            <a:endParaRPr lang="en-US" dirty="0"/>
          </a:p>
        </p:txBody>
      </p:sp>
    </p:spTree>
    <p:extLst>
      <p:ext uri="{BB962C8B-B14F-4D97-AF65-F5344CB8AC3E}">
        <p14:creationId xmlns:p14="http://schemas.microsoft.com/office/powerpoint/2010/main" val="6966045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152400" y="1447800"/>
            <a:ext cx="8915400" cy="1295400"/>
          </a:xfrm>
        </p:spPr>
        <p:txBody>
          <a:bodyPr/>
          <a:lstStyle/>
          <a:p>
            <a:r>
              <a:rPr lang="en-US" sz="5400" b="1" dirty="0" smtClean="0"/>
              <a:t>Thank You</a:t>
            </a:r>
            <a:endParaRPr lang="en-US" sz="5400" b="1" dirty="0"/>
          </a:p>
        </p:txBody>
      </p:sp>
      <p:graphicFrame>
        <p:nvGraphicFramePr>
          <p:cNvPr id="2" name="Table 1"/>
          <p:cNvGraphicFramePr>
            <a:graphicFrameLocks noGrp="1"/>
          </p:cNvGraphicFramePr>
          <p:nvPr>
            <p:extLst>
              <p:ext uri="{D42A27DB-BD31-4B8C-83A1-F6EECF244321}">
                <p14:modId xmlns:p14="http://schemas.microsoft.com/office/powerpoint/2010/main" val="2811998723"/>
              </p:ext>
            </p:extLst>
          </p:nvPr>
        </p:nvGraphicFramePr>
        <p:xfrm>
          <a:off x="2716696" y="3733800"/>
          <a:ext cx="6400800" cy="1346200"/>
        </p:xfrm>
        <a:graphic>
          <a:graphicData uri="http://schemas.openxmlformats.org/drawingml/2006/table">
            <a:tbl>
              <a:tblPr firstRow="1" bandRow="1">
                <a:tableStyleId>{2D5ABB26-0587-4C30-8999-92F81FD0307C}</a:tableStyleId>
              </a:tblPr>
              <a:tblGrid>
                <a:gridCol w="3150704"/>
                <a:gridCol w="3250096"/>
              </a:tblGrid>
              <a:tr h="381000">
                <a:tc>
                  <a:txBody>
                    <a:bodyPr/>
                    <a:lstStyle/>
                    <a:p>
                      <a:r>
                        <a:rPr lang="en-US" sz="1600" b="1" dirty="0" smtClean="0">
                          <a:solidFill>
                            <a:schemeClr val="tx2"/>
                          </a:solidFill>
                        </a:rPr>
                        <a:t>Janet</a:t>
                      </a:r>
                      <a:r>
                        <a:rPr lang="en-US" sz="1600" b="1" baseline="0" dirty="0" smtClean="0">
                          <a:solidFill>
                            <a:schemeClr val="tx2"/>
                          </a:solidFill>
                        </a:rPr>
                        <a:t> Gongola</a:t>
                      </a:r>
                      <a:endParaRPr lang="en-US" sz="1600" b="1" dirty="0">
                        <a:solidFill>
                          <a:schemeClr val="tx2"/>
                        </a:solidFill>
                      </a:endParaRPr>
                    </a:p>
                  </a:txBody>
                  <a:tcPr/>
                </a:tc>
                <a:tc>
                  <a:txBody>
                    <a:bodyPr/>
                    <a:lstStyle/>
                    <a:p>
                      <a:r>
                        <a:rPr lang="en-US" sz="1600" b="1" dirty="0" smtClean="0">
                          <a:solidFill>
                            <a:schemeClr val="tx2"/>
                          </a:solidFill>
                        </a:rPr>
                        <a:t>Sally</a:t>
                      </a:r>
                      <a:r>
                        <a:rPr lang="en-US" sz="1600" b="1" baseline="0" dirty="0" smtClean="0">
                          <a:solidFill>
                            <a:schemeClr val="tx2"/>
                          </a:solidFill>
                        </a:rPr>
                        <a:t> Medley</a:t>
                      </a:r>
                      <a:endParaRPr lang="en-US" sz="1600" b="1" dirty="0">
                        <a:solidFill>
                          <a:schemeClr val="tx2"/>
                        </a:solidFill>
                      </a:endParaRPr>
                    </a:p>
                  </a:txBody>
                  <a:tcPr/>
                </a:tc>
              </a:tr>
              <a:tr h="381000">
                <a:tc>
                  <a:txBody>
                    <a:bodyPr/>
                    <a:lstStyle/>
                    <a:p>
                      <a:r>
                        <a:rPr lang="en-US" sz="1600" b="1" dirty="0" smtClean="0">
                          <a:solidFill>
                            <a:schemeClr val="tx2"/>
                          </a:solidFill>
                        </a:rPr>
                        <a:t>Patent Reform</a:t>
                      </a:r>
                      <a:r>
                        <a:rPr lang="en-US" sz="1600" b="1" baseline="0" dirty="0" smtClean="0">
                          <a:solidFill>
                            <a:schemeClr val="tx2"/>
                          </a:solidFill>
                        </a:rPr>
                        <a:t> Coordinator</a:t>
                      </a:r>
                      <a:endParaRPr lang="en-US" sz="1600" b="1" dirty="0">
                        <a:solidFill>
                          <a:schemeClr val="tx2"/>
                        </a:solidFill>
                      </a:endParaRPr>
                    </a:p>
                  </a:txBody>
                  <a:tcPr/>
                </a:tc>
                <a:tc>
                  <a:txBody>
                    <a:bodyPr/>
                    <a:lstStyle/>
                    <a:p>
                      <a:r>
                        <a:rPr lang="en-US" sz="1600" b="1" dirty="0" smtClean="0">
                          <a:solidFill>
                            <a:schemeClr val="tx2"/>
                          </a:solidFill>
                        </a:rPr>
                        <a:t>Administrative Patent Judge</a:t>
                      </a:r>
                      <a:endParaRPr lang="en-US" sz="1600" b="1" dirty="0">
                        <a:solidFill>
                          <a:schemeClr val="tx2"/>
                        </a:solidFill>
                      </a:endParaRPr>
                    </a:p>
                  </a:txBody>
                  <a:tcPr/>
                </a:tc>
              </a:tr>
              <a:tr h="584200">
                <a:tc>
                  <a:txBody>
                    <a:bodyPr/>
                    <a:lstStyle/>
                    <a:p>
                      <a:r>
                        <a:rPr lang="en-US" sz="1600" b="1" dirty="0" smtClean="0">
                          <a:solidFill>
                            <a:schemeClr val="tx2"/>
                          </a:solidFill>
                        </a:rPr>
                        <a:t>Janet.Gongola@uspto.gov</a:t>
                      </a:r>
                      <a:endParaRPr lang="en-US" sz="1600" b="1" dirty="0">
                        <a:solidFill>
                          <a:schemeClr val="tx2"/>
                        </a:solidFill>
                      </a:endParaRPr>
                    </a:p>
                  </a:txBody>
                  <a:tcPr/>
                </a:tc>
                <a:tc>
                  <a:txBody>
                    <a:bodyPr/>
                    <a:lstStyle/>
                    <a:p>
                      <a:r>
                        <a:rPr lang="en-US" sz="1600" b="1" dirty="0" smtClean="0">
                          <a:solidFill>
                            <a:schemeClr val="tx2"/>
                          </a:solidFill>
                        </a:rPr>
                        <a:t>Sally.Medley@uspto.gov</a:t>
                      </a:r>
                      <a:r>
                        <a:rPr lang="en-US" sz="1600" b="1" baseline="0" dirty="0" smtClean="0">
                          <a:solidFill>
                            <a:schemeClr val="tx2"/>
                          </a:solidFill>
                        </a:rPr>
                        <a:t> </a:t>
                      </a:r>
                      <a:endParaRPr lang="en-US" sz="1600" b="1" dirty="0">
                        <a:solidFill>
                          <a:schemeClr val="tx2"/>
                        </a:solidFill>
                      </a:endParaRPr>
                    </a:p>
                  </a:txBody>
                  <a:tcPr/>
                </a:tc>
              </a:tr>
            </a:tbl>
          </a:graphicData>
        </a:graphic>
      </p:graphicFrame>
    </p:spTree>
    <p:extLst>
      <p:ext uri="{BB962C8B-B14F-4D97-AF65-F5344CB8AC3E}">
        <p14:creationId xmlns:p14="http://schemas.microsoft.com/office/powerpoint/2010/main" val="182358682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AIA Trial Proceedings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11568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A322D79F-CF7F-4B2C-8D18-CCF7B0536F99}" type="slidenum">
              <a:rPr lang="en-US" smtClean="0"/>
              <a:t>3</a:t>
            </a:fld>
            <a:endParaRPr lang="en-US" dirty="0"/>
          </a:p>
        </p:txBody>
      </p:sp>
      <p:sp>
        <p:nvSpPr>
          <p:cNvPr id="5" name="Right Brace 4"/>
          <p:cNvSpPr/>
          <p:nvPr/>
        </p:nvSpPr>
        <p:spPr>
          <a:xfrm rot="16200000" flipH="1">
            <a:off x="1115871" y="4567460"/>
            <a:ext cx="438307" cy="829819"/>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1179372" y="5117068"/>
            <a:ext cx="328936" cy="369332"/>
          </a:xfrm>
          <a:prstGeom prst="rect">
            <a:avLst/>
          </a:prstGeom>
          <a:noFill/>
        </p:spPr>
        <p:txBody>
          <a:bodyPr wrap="none" rtlCol="0">
            <a:spAutoFit/>
          </a:bodyPr>
          <a:lstStyle/>
          <a:p>
            <a:r>
              <a:rPr lang="en-US" b="1" dirty="0" smtClean="0"/>
              <a:t>3</a:t>
            </a:r>
            <a:endParaRPr lang="en-US" b="1" dirty="0"/>
          </a:p>
        </p:txBody>
      </p:sp>
      <p:sp>
        <p:nvSpPr>
          <p:cNvPr id="8" name="Right Brace 7"/>
          <p:cNvSpPr/>
          <p:nvPr/>
        </p:nvSpPr>
        <p:spPr>
          <a:xfrm rot="16200000" flipH="1">
            <a:off x="2299256" y="4622640"/>
            <a:ext cx="438307" cy="75438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2269249" y="5117068"/>
            <a:ext cx="550151" cy="369332"/>
          </a:xfrm>
          <a:prstGeom prst="rect">
            <a:avLst/>
          </a:prstGeom>
          <a:noFill/>
        </p:spPr>
        <p:txBody>
          <a:bodyPr wrap="none" rtlCol="0">
            <a:spAutoFit/>
          </a:bodyPr>
          <a:lstStyle/>
          <a:p>
            <a:r>
              <a:rPr lang="en-US" b="1" u="sng" dirty="0" smtClean="0"/>
              <a:t>&lt;</a:t>
            </a:r>
            <a:r>
              <a:rPr lang="en-US" b="1" dirty="0" smtClean="0"/>
              <a:t> 3</a:t>
            </a:r>
            <a:endParaRPr lang="en-US" b="1" dirty="0"/>
          </a:p>
        </p:txBody>
      </p:sp>
      <p:sp>
        <p:nvSpPr>
          <p:cNvPr id="10" name="Right Brace 9"/>
          <p:cNvSpPr/>
          <p:nvPr/>
        </p:nvSpPr>
        <p:spPr>
          <a:xfrm rot="16200000" flipH="1">
            <a:off x="3381277" y="4622641"/>
            <a:ext cx="438307" cy="75438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ight Brace 11"/>
          <p:cNvSpPr/>
          <p:nvPr/>
        </p:nvSpPr>
        <p:spPr>
          <a:xfrm rot="16200000" flipH="1">
            <a:off x="4356656" y="4622641"/>
            <a:ext cx="438307" cy="75438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ight Brace 12"/>
          <p:cNvSpPr/>
          <p:nvPr/>
        </p:nvSpPr>
        <p:spPr>
          <a:xfrm rot="16200000" flipH="1">
            <a:off x="5359560" y="4605179"/>
            <a:ext cx="398461" cy="75438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ight Brace 13"/>
          <p:cNvSpPr/>
          <p:nvPr/>
        </p:nvSpPr>
        <p:spPr>
          <a:xfrm rot="16200000" flipH="1">
            <a:off x="6406437" y="4622641"/>
            <a:ext cx="438307" cy="75438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ight Brace 14"/>
          <p:cNvSpPr/>
          <p:nvPr/>
        </p:nvSpPr>
        <p:spPr>
          <a:xfrm rot="16200000" flipH="1">
            <a:off x="7473237" y="4605179"/>
            <a:ext cx="438307" cy="75438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3429000" y="5117068"/>
            <a:ext cx="328936" cy="369332"/>
          </a:xfrm>
          <a:prstGeom prst="rect">
            <a:avLst/>
          </a:prstGeom>
          <a:noFill/>
        </p:spPr>
        <p:txBody>
          <a:bodyPr wrap="none" rtlCol="0">
            <a:spAutoFit/>
          </a:bodyPr>
          <a:lstStyle/>
          <a:p>
            <a:r>
              <a:rPr lang="en-US" b="1" dirty="0" smtClean="0"/>
              <a:t>3</a:t>
            </a:r>
            <a:endParaRPr lang="en-US" b="1" dirty="0"/>
          </a:p>
        </p:txBody>
      </p:sp>
      <p:sp>
        <p:nvSpPr>
          <p:cNvPr id="18" name="TextBox 17"/>
          <p:cNvSpPr txBox="1"/>
          <p:nvPr/>
        </p:nvSpPr>
        <p:spPr>
          <a:xfrm>
            <a:off x="4420157" y="5117068"/>
            <a:ext cx="328936" cy="369332"/>
          </a:xfrm>
          <a:prstGeom prst="rect">
            <a:avLst/>
          </a:prstGeom>
          <a:noFill/>
        </p:spPr>
        <p:txBody>
          <a:bodyPr wrap="none" rtlCol="0">
            <a:spAutoFit/>
          </a:bodyPr>
          <a:lstStyle/>
          <a:p>
            <a:r>
              <a:rPr lang="en-US" b="1" dirty="0" smtClean="0"/>
              <a:t>3</a:t>
            </a:r>
            <a:endParaRPr lang="en-US" b="1" dirty="0"/>
          </a:p>
        </p:txBody>
      </p:sp>
      <p:sp>
        <p:nvSpPr>
          <p:cNvPr id="19" name="TextBox 18"/>
          <p:cNvSpPr txBox="1"/>
          <p:nvPr/>
        </p:nvSpPr>
        <p:spPr>
          <a:xfrm>
            <a:off x="5416764" y="5193268"/>
            <a:ext cx="312906"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1</a:t>
            </a:r>
            <a:endParaRPr lang="en-US" sz="2000" b="1" dirty="0">
              <a:latin typeface="Times New Roman" pitchFamily="18" charset="0"/>
              <a:cs typeface="Times New Roman" pitchFamily="18" charset="0"/>
            </a:endParaRPr>
          </a:p>
        </p:txBody>
      </p:sp>
      <p:sp>
        <p:nvSpPr>
          <p:cNvPr id="20" name="TextBox 19"/>
          <p:cNvSpPr txBox="1"/>
          <p:nvPr/>
        </p:nvSpPr>
        <p:spPr>
          <a:xfrm>
            <a:off x="6469938" y="5193268"/>
            <a:ext cx="344966" cy="400110"/>
          </a:xfrm>
          <a:prstGeom prst="rect">
            <a:avLst/>
          </a:prstGeom>
          <a:noFill/>
        </p:spPr>
        <p:txBody>
          <a:bodyPr wrap="none" rtlCol="0">
            <a:spAutoFit/>
          </a:bodyPr>
          <a:lstStyle/>
          <a:p>
            <a:r>
              <a:rPr lang="en-US" sz="2000" b="1" dirty="0" smtClean="0">
                <a:cs typeface="Times New Roman" pitchFamily="18" charset="0"/>
              </a:rPr>
              <a:t>2</a:t>
            </a:r>
            <a:endParaRPr lang="en-US" sz="2000" b="1" dirty="0">
              <a:cs typeface="Times New Roman" pitchFamily="18" charset="0"/>
            </a:endParaRPr>
          </a:p>
        </p:txBody>
      </p:sp>
      <p:sp>
        <p:nvSpPr>
          <p:cNvPr id="21" name="TextBox 20"/>
          <p:cNvSpPr txBox="1"/>
          <p:nvPr/>
        </p:nvSpPr>
        <p:spPr>
          <a:xfrm>
            <a:off x="7315200" y="5124808"/>
            <a:ext cx="1557453" cy="369332"/>
          </a:xfrm>
          <a:prstGeom prst="rect">
            <a:avLst/>
          </a:prstGeom>
          <a:noFill/>
        </p:spPr>
        <p:txBody>
          <a:bodyPr wrap="square" rtlCol="0">
            <a:spAutoFit/>
          </a:bodyPr>
          <a:lstStyle/>
          <a:p>
            <a:r>
              <a:rPr lang="en-US" b="1" u="sng" dirty="0" smtClean="0"/>
              <a:t>&lt;</a:t>
            </a:r>
            <a:r>
              <a:rPr lang="en-US" b="1" dirty="0" smtClean="0"/>
              <a:t> 3 months</a:t>
            </a:r>
            <a:endParaRPr lang="en-US" b="1" dirty="0"/>
          </a:p>
        </p:txBody>
      </p:sp>
      <p:cxnSp>
        <p:nvCxnSpPr>
          <p:cNvPr id="23" name="Straight Arrow Connector 22"/>
          <p:cNvCxnSpPr/>
          <p:nvPr/>
        </p:nvCxnSpPr>
        <p:spPr>
          <a:xfrm>
            <a:off x="3090538" y="5791200"/>
            <a:ext cx="5173982"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33131" y="5943600"/>
            <a:ext cx="1502334" cy="369332"/>
          </a:xfrm>
          <a:prstGeom prst="rect">
            <a:avLst/>
          </a:prstGeom>
          <a:noFill/>
        </p:spPr>
        <p:txBody>
          <a:bodyPr wrap="none" rtlCol="0">
            <a:spAutoFit/>
          </a:bodyPr>
          <a:lstStyle/>
          <a:p>
            <a:r>
              <a:rPr lang="en-US" b="1" u="sng" dirty="0" smtClean="0">
                <a:cs typeface="Times New Roman" pitchFamily="18" charset="0"/>
              </a:rPr>
              <a:t>&lt;</a:t>
            </a:r>
            <a:r>
              <a:rPr lang="en-US" b="1" dirty="0" smtClean="0">
                <a:cs typeface="Times New Roman" pitchFamily="18" charset="0"/>
              </a:rPr>
              <a:t> One Year</a:t>
            </a:r>
            <a:endParaRPr lang="en-US" b="1" dirty="0">
              <a:cs typeface="Times New Roman" pitchFamily="18" charset="0"/>
            </a:endParaRPr>
          </a:p>
        </p:txBody>
      </p:sp>
      <p:sp>
        <p:nvSpPr>
          <p:cNvPr id="27" name="TextBox 26"/>
          <p:cNvSpPr txBox="1"/>
          <p:nvPr/>
        </p:nvSpPr>
        <p:spPr>
          <a:xfrm>
            <a:off x="2356664" y="5943600"/>
            <a:ext cx="1620957" cy="369332"/>
          </a:xfrm>
          <a:prstGeom prst="rect">
            <a:avLst/>
          </a:prstGeom>
          <a:noFill/>
        </p:spPr>
        <p:txBody>
          <a:bodyPr wrap="none" rtlCol="0">
            <a:spAutoFit/>
          </a:bodyPr>
          <a:lstStyle/>
          <a:p>
            <a:r>
              <a:rPr lang="en-US" b="1" dirty="0" smtClean="0">
                <a:cs typeface="Times New Roman" pitchFamily="18" charset="0"/>
              </a:rPr>
              <a:t>Trial Begins</a:t>
            </a:r>
            <a:endParaRPr lang="en-US" b="1" dirty="0">
              <a:cs typeface="Times New Roman" pitchFamily="18" charset="0"/>
            </a:endParaRPr>
          </a:p>
        </p:txBody>
      </p:sp>
      <p:sp>
        <p:nvSpPr>
          <p:cNvPr id="28" name="TextBox 27"/>
          <p:cNvSpPr txBox="1"/>
          <p:nvPr/>
        </p:nvSpPr>
        <p:spPr>
          <a:xfrm>
            <a:off x="335020" y="1891843"/>
            <a:ext cx="3770584" cy="430887"/>
          </a:xfrm>
          <a:prstGeom prst="rect">
            <a:avLst/>
          </a:prstGeom>
          <a:noFill/>
        </p:spPr>
        <p:txBody>
          <a:bodyPr wrap="none" rtlCol="0">
            <a:spAutoFit/>
          </a:bodyPr>
          <a:lstStyle/>
          <a:p>
            <a:r>
              <a:rPr lang="en-US" sz="2200" b="1" dirty="0" smtClean="0">
                <a:cs typeface="Times New Roman" pitchFamily="18" charset="0"/>
              </a:rPr>
              <a:t>Representative timeline:</a:t>
            </a:r>
            <a:endParaRPr lang="en-US" sz="2200" b="1" dirty="0">
              <a:cs typeface="Times New Roman" pitchFamily="18" charset="0"/>
            </a:endParaRPr>
          </a:p>
        </p:txBody>
      </p:sp>
    </p:spTree>
    <p:extLst>
      <p:ext uri="{BB962C8B-B14F-4D97-AF65-F5344CB8AC3E}">
        <p14:creationId xmlns:p14="http://schemas.microsoft.com/office/powerpoint/2010/main" val="20756416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Major Differences between </a:t>
            </a:r>
            <a:br>
              <a:rPr lang="en-US" sz="3200" dirty="0" smtClean="0"/>
            </a:br>
            <a:r>
              <a:rPr lang="en-US" sz="3200" dirty="0" smtClean="0"/>
              <a:t>IPR, PGR, and CBM</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1358707"/>
              </p:ext>
            </p:extLst>
          </p:nvPr>
        </p:nvGraphicFramePr>
        <p:xfrm>
          <a:off x="457200" y="1752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A322D79F-CF7F-4B2C-8D18-CCF7B0536F99}" type="slidenum">
              <a:rPr lang="en-US" smtClean="0"/>
              <a:t>4</a:t>
            </a:fld>
            <a:endParaRPr lang="en-US" dirty="0"/>
          </a:p>
        </p:txBody>
      </p:sp>
    </p:spTree>
    <p:extLst>
      <p:ext uri="{BB962C8B-B14F-4D97-AF65-F5344CB8AC3E}">
        <p14:creationId xmlns:p14="http://schemas.microsoft.com/office/powerpoint/2010/main" val="14752335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Threshold Standards for Institution</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830797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A322D79F-CF7F-4B2C-8D18-CCF7B0536F99}" type="slidenum">
              <a:rPr lang="en-US" smtClean="0"/>
              <a:t>5</a:t>
            </a:fld>
            <a:endParaRPr lang="en-US" dirty="0"/>
          </a:p>
        </p:txBody>
      </p:sp>
      <p:sp>
        <p:nvSpPr>
          <p:cNvPr id="7" name="Right Arrow 6"/>
          <p:cNvSpPr/>
          <p:nvPr/>
        </p:nvSpPr>
        <p:spPr>
          <a:xfrm>
            <a:off x="3962400" y="5334000"/>
            <a:ext cx="4419600" cy="865632"/>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IPR: May encompass a 50/50 chance  </a:t>
            </a:r>
            <a:endParaRPr lang="en-US" dirty="0">
              <a:solidFill>
                <a:schemeClr val="tx1"/>
              </a:solidFill>
            </a:endParaRPr>
          </a:p>
        </p:txBody>
      </p:sp>
      <p:sp>
        <p:nvSpPr>
          <p:cNvPr id="8" name="Right Arrow 7"/>
          <p:cNvSpPr/>
          <p:nvPr/>
        </p:nvSpPr>
        <p:spPr>
          <a:xfrm>
            <a:off x="4415790" y="4596384"/>
            <a:ext cx="4419600" cy="865632"/>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PGR/CBM: Greater than 50% chance  </a:t>
            </a:r>
            <a:endParaRPr lang="en-US" dirty="0">
              <a:solidFill>
                <a:schemeClr val="tx1"/>
              </a:solidFill>
            </a:endParaRPr>
          </a:p>
        </p:txBody>
      </p:sp>
    </p:spTree>
    <p:extLst>
      <p:ext uri="{BB962C8B-B14F-4D97-AF65-F5344CB8AC3E}">
        <p14:creationId xmlns:p14="http://schemas.microsoft.com/office/powerpoint/2010/main" val="26684578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Administrative </a:t>
            </a:r>
            <a:r>
              <a:rPr lang="en-US" sz="3600" b="1" dirty="0"/>
              <a:t>Patent </a:t>
            </a:r>
            <a:r>
              <a:rPr lang="en-US" sz="3600" b="1" dirty="0" smtClean="0"/>
              <a:t>Trials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0976352"/>
              </p:ext>
            </p:extLst>
          </p:nvPr>
        </p:nvGraphicFramePr>
        <p:xfrm>
          <a:off x="413994" y="2558592"/>
          <a:ext cx="8229600" cy="198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A322D79F-CF7F-4B2C-8D18-CCF7B0536F99}" type="slidenum">
              <a:rPr lang="en-US" smtClean="0"/>
              <a:t>6</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69315867"/>
              </p:ext>
            </p:extLst>
          </p:nvPr>
        </p:nvGraphicFramePr>
        <p:xfrm>
          <a:off x="457200" y="4114800"/>
          <a:ext cx="82296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ounded Rectangular Callout 5"/>
          <p:cNvSpPr/>
          <p:nvPr/>
        </p:nvSpPr>
        <p:spPr>
          <a:xfrm>
            <a:off x="457200" y="1676400"/>
            <a:ext cx="8077200" cy="914400"/>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200" dirty="0" smtClean="0">
                <a:solidFill>
                  <a:schemeClr val="tx1"/>
                </a:solidFill>
                <a:latin typeface="Georgia" pitchFamily="18" charset="0"/>
              </a:rPr>
              <a:t>In general, a person who is not the patent owner may file an IPR/PGR/CBM petition in the following time periods:</a:t>
            </a:r>
            <a:endParaRPr lang="en-US" sz="2200" dirty="0">
              <a:solidFill>
                <a:schemeClr val="tx1"/>
              </a:solidFill>
              <a:latin typeface="Georgia" pitchFamily="18" charset="0"/>
            </a:endParaRPr>
          </a:p>
        </p:txBody>
      </p:sp>
    </p:spTree>
    <p:extLst>
      <p:ext uri="{BB962C8B-B14F-4D97-AF65-F5344CB8AC3E}">
        <p14:creationId xmlns:p14="http://schemas.microsoft.com/office/powerpoint/2010/main" val="16118862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t>Inter Partes </a:t>
            </a:r>
            <a:r>
              <a:rPr lang="en-US" sz="3600" b="1" dirty="0"/>
              <a:t>Review</a:t>
            </a:r>
          </a:p>
        </p:txBody>
      </p:sp>
      <p:sp>
        <p:nvSpPr>
          <p:cNvPr id="3" name="Content Placeholder 2"/>
          <p:cNvSpPr>
            <a:spLocks noGrp="1"/>
          </p:cNvSpPr>
          <p:nvPr>
            <p:ph idx="1"/>
          </p:nvPr>
        </p:nvSpPr>
        <p:spPr>
          <a:xfrm>
            <a:off x="228600" y="1752600"/>
            <a:ext cx="8686800" cy="3840163"/>
          </a:xfrm>
        </p:spPr>
        <p:txBody>
          <a:bodyPr/>
          <a:lstStyle/>
          <a:p>
            <a:pPr>
              <a:spcBef>
                <a:spcPts val="0"/>
              </a:spcBef>
              <a:spcAft>
                <a:spcPts val="1200"/>
              </a:spcAft>
            </a:pPr>
            <a:r>
              <a:rPr lang="en-US" sz="2200" dirty="0" smtClean="0">
                <a:latin typeface="Georgia" pitchFamily="18" charset="0"/>
              </a:rPr>
              <a:t>All </a:t>
            </a:r>
            <a:r>
              <a:rPr lang="en-US" sz="2200" dirty="0">
                <a:latin typeface="Georgia" pitchFamily="18" charset="0"/>
              </a:rPr>
              <a:t>patents are eligible for an </a:t>
            </a:r>
            <a:r>
              <a:rPr lang="en-US" sz="2200" dirty="0" smtClean="0">
                <a:latin typeface="Georgia" pitchFamily="18" charset="0"/>
              </a:rPr>
              <a:t>IPR.  §</a:t>
            </a:r>
            <a:r>
              <a:rPr lang="en-US" sz="2200" dirty="0">
                <a:latin typeface="Georgia" pitchFamily="18" charset="0"/>
              </a:rPr>
              <a:t> 6(c)(2)(A) of </a:t>
            </a:r>
            <a:r>
              <a:rPr lang="en-US" sz="2200" dirty="0" smtClean="0">
                <a:latin typeface="Georgia" pitchFamily="18" charset="0"/>
              </a:rPr>
              <a:t>AIA.</a:t>
            </a:r>
          </a:p>
          <a:p>
            <a:pPr>
              <a:spcBef>
                <a:spcPts val="0"/>
              </a:spcBef>
              <a:spcAft>
                <a:spcPts val="1200"/>
              </a:spcAft>
            </a:pPr>
            <a:r>
              <a:rPr lang="en-US" sz="2200" dirty="0" smtClean="0">
                <a:latin typeface="Georgia" pitchFamily="18" charset="0"/>
              </a:rPr>
              <a:t>A </a:t>
            </a:r>
            <a:r>
              <a:rPr lang="en-US" sz="2200" dirty="0">
                <a:latin typeface="Georgia" pitchFamily="18" charset="0"/>
              </a:rPr>
              <a:t>person who is not the patent owner and has not previously filed a civil action challenging the validity of a claim of the </a:t>
            </a:r>
            <a:r>
              <a:rPr lang="en-US" sz="2200" dirty="0" smtClean="0">
                <a:latin typeface="Georgia" pitchFamily="18" charset="0"/>
              </a:rPr>
              <a:t>patent may file an IPR.  </a:t>
            </a:r>
            <a:r>
              <a:rPr lang="en-US" sz="2200" dirty="0">
                <a:latin typeface="Georgia" pitchFamily="18" charset="0"/>
              </a:rPr>
              <a:t>35 </a:t>
            </a:r>
            <a:r>
              <a:rPr lang="en-US" sz="2200" dirty="0" smtClean="0">
                <a:latin typeface="Georgia" pitchFamily="18" charset="0"/>
              </a:rPr>
              <a:t>U.S.C. </a:t>
            </a:r>
            <a:r>
              <a:rPr lang="en-US" sz="2200" dirty="0">
                <a:latin typeface="Georgia" pitchFamily="18" charset="0"/>
              </a:rPr>
              <a:t>315(a)(1); </a:t>
            </a:r>
            <a:r>
              <a:rPr lang="en-US" sz="2200" dirty="0" smtClean="0">
                <a:latin typeface="Georgia" pitchFamily="18" charset="0"/>
              </a:rPr>
              <a:t>§ 42.101.</a:t>
            </a:r>
          </a:p>
          <a:p>
            <a:pPr>
              <a:spcBef>
                <a:spcPts val="0"/>
              </a:spcBef>
              <a:spcAft>
                <a:spcPts val="1200"/>
              </a:spcAft>
            </a:pPr>
            <a:r>
              <a:rPr lang="en-US" sz="2200" dirty="0" smtClean="0">
                <a:latin typeface="Georgia" pitchFamily="18" charset="0"/>
              </a:rPr>
              <a:t>An IPR petitioner may </a:t>
            </a:r>
            <a:r>
              <a:rPr lang="en-US" sz="2200" dirty="0">
                <a:latin typeface="Georgia" pitchFamily="18" charset="0"/>
              </a:rPr>
              <a:t>request to cancel, as unpatentable, one or more claims of a patent </a:t>
            </a:r>
            <a:r>
              <a:rPr lang="en-US" sz="2200" dirty="0" smtClean="0">
                <a:latin typeface="Georgia" pitchFamily="18" charset="0"/>
              </a:rPr>
              <a:t>only on </a:t>
            </a:r>
            <a:r>
              <a:rPr lang="en-US" sz="2200" dirty="0">
                <a:latin typeface="Georgia" pitchFamily="18" charset="0"/>
              </a:rPr>
              <a:t>a ground that could be raised under § 102 or 103 and </a:t>
            </a:r>
            <a:r>
              <a:rPr lang="en-US" sz="2200" dirty="0" smtClean="0">
                <a:latin typeface="Georgia" pitchFamily="18" charset="0"/>
              </a:rPr>
              <a:t>only on </a:t>
            </a:r>
            <a:r>
              <a:rPr lang="en-US" sz="2200" dirty="0">
                <a:latin typeface="Georgia" pitchFamily="18" charset="0"/>
              </a:rPr>
              <a:t>the basis of prior art consisting of patents or printed publications.  35 U.S.C. 311(b); § 42.104(b)(2). </a:t>
            </a:r>
            <a:endParaRPr lang="en-US" sz="2200" dirty="0" smtClean="0">
              <a:latin typeface="Georgia" pitchFamily="18" charset="0"/>
            </a:endParaRPr>
          </a:p>
          <a:p>
            <a:pPr>
              <a:spcBef>
                <a:spcPts val="0"/>
              </a:spcBef>
              <a:spcAft>
                <a:spcPts val="1200"/>
              </a:spcAft>
            </a:pPr>
            <a:r>
              <a:rPr lang="en-US" sz="2200" dirty="0">
                <a:latin typeface="Georgia" pitchFamily="18" charset="0"/>
              </a:rPr>
              <a:t>An IPR petition cannot be filed until after the later of: 1) 9 months after the grant of a patent or issuance of a reissue of a patent; or 2) the date of termination of any post grant review of the patent.  35 U.S.C. 311(c); </a:t>
            </a:r>
            <a:r>
              <a:rPr lang="en-US" sz="2200" dirty="0" smtClean="0">
                <a:latin typeface="Georgia" pitchFamily="18" charset="0"/>
              </a:rPr>
              <a:t>§ </a:t>
            </a:r>
            <a:r>
              <a:rPr lang="en-US" sz="2200" dirty="0">
                <a:latin typeface="Georgia" pitchFamily="18" charset="0"/>
              </a:rPr>
              <a:t>42.102(a).</a:t>
            </a:r>
          </a:p>
        </p:txBody>
      </p:sp>
      <p:sp>
        <p:nvSpPr>
          <p:cNvPr id="4" name="Slide Number Placeholder 3"/>
          <p:cNvSpPr>
            <a:spLocks noGrp="1"/>
          </p:cNvSpPr>
          <p:nvPr>
            <p:ph type="sldNum" sz="quarter" idx="12"/>
          </p:nvPr>
        </p:nvSpPr>
        <p:spPr/>
        <p:txBody>
          <a:bodyPr/>
          <a:lstStyle/>
          <a:p>
            <a:fld id="{A322D79F-CF7F-4B2C-8D18-CCF7B0536F99}" type="slidenum">
              <a:rPr lang="en-US" smtClean="0"/>
              <a:t>7</a:t>
            </a:fld>
            <a:endParaRPr lang="en-US" dirty="0"/>
          </a:p>
        </p:txBody>
      </p:sp>
    </p:spTree>
    <p:extLst>
      <p:ext uri="{BB962C8B-B14F-4D97-AF65-F5344CB8AC3E}">
        <p14:creationId xmlns:p14="http://schemas.microsoft.com/office/powerpoint/2010/main" val="107421140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t>Inter Partes </a:t>
            </a:r>
            <a:r>
              <a:rPr lang="en-US" sz="3600" b="1" dirty="0"/>
              <a:t>Review</a:t>
            </a:r>
          </a:p>
        </p:txBody>
      </p:sp>
      <p:sp>
        <p:nvSpPr>
          <p:cNvPr id="3" name="Content Placeholder 2"/>
          <p:cNvSpPr>
            <a:spLocks noGrp="1"/>
          </p:cNvSpPr>
          <p:nvPr>
            <p:ph idx="1"/>
          </p:nvPr>
        </p:nvSpPr>
        <p:spPr>
          <a:xfrm>
            <a:off x="228600" y="1905000"/>
            <a:ext cx="8763000" cy="4602163"/>
          </a:xfrm>
        </p:spPr>
        <p:txBody>
          <a:bodyPr/>
          <a:lstStyle/>
          <a:p>
            <a:pPr>
              <a:spcBef>
                <a:spcPts val="1200"/>
              </a:spcBef>
            </a:pPr>
            <a:r>
              <a:rPr lang="en-US" sz="2200" dirty="0">
                <a:latin typeface="Georgia" pitchFamily="18" charset="0"/>
              </a:rPr>
              <a:t>Petition must</a:t>
            </a:r>
            <a:r>
              <a:rPr lang="en-US" sz="2200" dirty="0" smtClean="0">
                <a:latin typeface="Georgia" pitchFamily="18" charset="0"/>
              </a:rPr>
              <a:t>:</a:t>
            </a:r>
          </a:p>
          <a:p>
            <a:pPr lvl="1">
              <a:spcBef>
                <a:spcPts val="1200"/>
              </a:spcBef>
            </a:pPr>
            <a:r>
              <a:rPr lang="en-US" sz="2000" dirty="0" smtClean="0">
                <a:latin typeface="Georgia" pitchFamily="18" charset="0"/>
              </a:rPr>
              <a:t>Be </a:t>
            </a:r>
            <a:r>
              <a:rPr lang="en-US" sz="2000" dirty="0">
                <a:latin typeface="Georgia" pitchFamily="18" charset="0"/>
              </a:rPr>
              <a:t>accompanied by a fee.  35 </a:t>
            </a:r>
            <a:r>
              <a:rPr lang="en-US" sz="2000" dirty="0" smtClean="0">
                <a:latin typeface="Georgia" pitchFamily="18" charset="0"/>
              </a:rPr>
              <a:t>U.S.C. </a:t>
            </a:r>
            <a:r>
              <a:rPr lang="en-US" sz="2000" dirty="0">
                <a:latin typeface="Georgia" pitchFamily="18" charset="0"/>
              </a:rPr>
              <a:t>312(a)(1); </a:t>
            </a:r>
            <a:r>
              <a:rPr lang="en-US" sz="2000" dirty="0" smtClean="0">
                <a:latin typeface="Georgia" pitchFamily="18" charset="0"/>
              </a:rPr>
              <a:t>§ 42.15 &amp; 42.103.</a:t>
            </a:r>
            <a:endParaRPr lang="en-US" sz="2000" dirty="0">
              <a:latin typeface="Georgia" pitchFamily="18" charset="0"/>
            </a:endParaRPr>
          </a:p>
          <a:p>
            <a:pPr lvl="1">
              <a:spcBef>
                <a:spcPts val="1200"/>
              </a:spcBef>
            </a:pPr>
            <a:r>
              <a:rPr lang="en-US" sz="2000" dirty="0">
                <a:latin typeface="Georgia" pitchFamily="18" charset="0"/>
              </a:rPr>
              <a:t>Identify all real parties in interest.  35 </a:t>
            </a:r>
            <a:r>
              <a:rPr lang="en-US" sz="2000" dirty="0" smtClean="0">
                <a:latin typeface="Georgia" pitchFamily="18" charset="0"/>
              </a:rPr>
              <a:t>U.S.C. </a:t>
            </a:r>
            <a:r>
              <a:rPr lang="en-US" sz="2000" dirty="0">
                <a:latin typeface="Georgia" pitchFamily="18" charset="0"/>
              </a:rPr>
              <a:t>312(a)(2); </a:t>
            </a:r>
            <a:r>
              <a:rPr lang="en-US" sz="2000" dirty="0" smtClean="0">
                <a:latin typeface="Georgia" pitchFamily="18" charset="0"/>
              </a:rPr>
              <a:t>§ 42.8.</a:t>
            </a:r>
            <a:endParaRPr lang="en-US" sz="2000" dirty="0">
              <a:latin typeface="Georgia" pitchFamily="18" charset="0"/>
            </a:endParaRPr>
          </a:p>
          <a:p>
            <a:pPr lvl="1">
              <a:spcBef>
                <a:spcPts val="1200"/>
              </a:spcBef>
            </a:pPr>
            <a:r>
              <a:rPr lang="en-US" sz="2000" dirty="0" smtClean="0">
                <a:latin typeface="Georgia" pitchFamily="18" charset="0"/>
              </a:rPr>
              <a:t>Identify </a:t>
            </a:r>
            <a:r>
              <a:rPr lang="en-US" sz="2000" dirty="0">
                <a:latin typeface="Georgia" pitchFamily="18" charset="0"/>
              </a:rPr>
              <a:t>all claims challenged and grounds on which the challenge to each claim is </a:t>
            </a:r>
            <a:r>
              <a:rPr lang="en-US" sz="2000" dirty="0" smtClean="0">
                <a:latin typeface="Georgia" pitchFamily="18" charset="0"/>
              </a:rPr>
              <a:t>based.  35 U.S.C. </a:t>
            </a:r>
            <a:r>
              <a:rPr lang="en-US" sz="2000" dirty="0">
                <a:latin typeface="Georgia" pitchFamily="18" charset="0"/>
              </a:rPr>
              <a:t>312(a)(3); </a:t>
            </a:r>
            <a:r>
              <a:rPr lang="en-US" sz="2000" dirty="0" smtClean="0">
                <a:latin typeface="Georgia" pitchFamily="18" charset="0"/>
              </a:rPr>
              <a:t>§ 42.104(b).  </a:t>
            </a:r>
            <a:endParaRPr lang="en-US" sz="2000" dirty="0">
              <a:latin typeface="Georgia" pitchFamily="18" charset="0"/>
            </a:endParaRPr>
          </a:p>
          <a:p>
            <a:pPr lvl="1">
              <a:spcBef>
                <a:spcPts val="1200"/>
              </a:spcBef>
            </a:pPr>
            <a:r>
              <a:rPr lang="en-US" sz="2000" dirty="0" smtClean="0">
                <a:latin typeface="Georgia" pitchFamily="18" charset="0"/>
              </a:rPr>
              <a:t>Provide </a:t>
            </a:r>
            <a:r>
              <a:rPr lang="en-US" sz="2000" dirty="0">
                <a:latin typeface="Georgia" pitchFamily="18" charset="0"/>
              </a:rPr>
              <a:t>a claim construction and show how the construed claim is unpatentable based on the grounds alleged.  </a:t>
            </a:r>
            <a:r>
              <a:rPr lang="en-US" sz="2000" dirty="0" smtClean="0">
                <a:latin typeface="Georgia" pitchFamily="18" charset="0"/>
              </a:rPr>
              <a:t>§ 42.104(b).</a:t>
            </a:r>
            <a:endParaRPr lang="en-US" sz="2000" dirty="0">
              <a:latin typeface="Georgia" pitchFamily="18" charset="0"/>
            </a:endParaRPr>
          </a:p>
          <a:p>
            <a:pPr lvl="1">
              <a:spcBef>
                <a:spcPts val="1200"/>
              </a:spcBef>
            </a:pPr>
            <a:r>
              <a:rPr lang="en-US" sz="2000" dirty="0" smtClean="0">
                <a:latin typeface="Georgia" pitchFamily="18" charset="0"/>
              </a:rPr>
              <a:t>Provide </a:t>
            </a:r>
            <a:r>
              <a:rPr lang="en-US" sz="2000" dirty="0">
                <a:latin typeface="Georgia" pitchFamily="18" charset="0"/>
              </a:rPr>
              <a:t>copies of evidence relied upon.  35 </a:t>
            </a:r>
            <a:r>
              <a:rPr lang="en-US" sz="2000" dirty="0" smtClean="0">
                <a:latin typeface="Georgia" pitchFamily="18" charset="0"/>
              </a:rPr>
              <a:t>U.S.C. </a:t>
            </a:r>
            <a:r>
              <a:rPr lang="en-US" sz="2000" dirty="0">
                <a:latin typeface="Georgia" pitchFamily="18" charset="0"/>
              </a:rPr>
              <a:t>312(a)(5); </a:t>
            </a:r>
            <a:r>
              <a:rPr lang="en-US" sz="2000" dirty="0" smtClean="0">
                <a:latin typeface="Georgia" pitchFamily="18" charset="0"/>
              </a:rPr>
              <a:t>§ 42.6(c).</a:t>
            </a:r>
          </a:p>
          <a:p>
            <a:pPr lvl="1">
              <a:spcBef>
                <a:spcPts val="1200"/>
              </a:spcBef>
            </a:pPr>
            <a:r>
              <a:rPr lang="en-US" sz="2000" dirty="0" smtClean="0">
                <a:latin typeface="Georgia" pitchFamily="18" charset="0"/>
              </a:rPr>
              <a:t>Certify </a:t>
            </a:r>
            <a:r>
              <a:rPr lang="en-US" sz="2000" dirty="0">
                <a:latin typeface="Georgia" pitchFamily="18" charset="0"/>
              </a:rPr>
              <a:t>that </a:t>
            </a:r>
            <a:r>
              <a:rPr lang="en-US" sz="2000" dirty="0" smtClean="0">
                <a:latin typeface="Georgia" pitchFamily="18" charset="0"/>
              </a:rPr>
              <a:t>the petitioner </a:t>
            </a:r>
            <a:r>
              <a:rPr lang="en-US" sz="2000" dirty="0">
                <a:latin typeface="Georgia" pitchFamily="18" charset="0"/>
              </a:rPr>
              <a:t>is not estopped from proceeding</a:t>
            </a:r>
            <a:r>
              <a:rPr lang="en-US" sz="2000" dirty="0" smtClean="0">
                <a:latin typeface="Georgia" pitchFamily="18" charset="0"/>
              </a:rPr>
              <a:t>.</a:t>
            </a:r>
            <a:r>
              <a:rPr lang="en-US" sz="2000" dirty="0">
                <a:latin typeface="Georgia" pitchFamily="18" charset="0"/>
              </a:rPr>
              <a:t> § 42.104(a).</a:t>
            </a:r>
          </a:p>
          <a:p>
            <a:pPr lvl="1">
              <a:spcBef>
                <a:spcPts val="1200"/>
              </a:spcBef>
            </a:pPr>
            <a:endParaRPr lang="en-US" sz="2000" dirty="0">
              <a:latin typeface="Georgia" pitchFamily="18" charset="0"/>
            </a:endParaRPr>
          </a:p>
          <a:p>
            <a:endParaRPr lang="en-US" sz="2200" dirty="0"/>
          </a:p>
        </p:txBody>
      </p:sp>
      <p:sp>
        <p:nvSpPr>
          <p:cNvPr id="4" name="Slide Number Placeholder 3"/>
          <p:cNvSpPr>
            <a:spLocks noGrp="1"/>
          </p:cNvSpPr>
          <p:nvPr>
            <p:ph type="sldNum" sz="quarter" idx="12"/>
          </p:nvPr>
        </p:nvSpPr>
        <p:spPr/>
        <p:txBody>
          <a:bodyPr/>
          <a:lstStyle/>
          <a:p>
            <a:fld id="{A322D79F-CF7F-4B2C-8D18-CCF7B0536F99}" type="slidenum">
              <a:rPr lang="en-US" smtClean="0"/>
              <a:t>8</a:t>
            </a:fld>
            <a:endParaRPr lang="en-US" dirty="0"/>
          </a:p>
        </p:txBody>
      </p:sp>
    </p:spTree>
    <p:extLst>
      <p:ext uri="{BB962C8B-B14F-4D97-AF65-F5344CB8AC3E}">
        <p14:creationId xmlns:p14="http://schemas.microsoft.com/office/powerpoint/2010/main" val="2591151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t>Inter Partes </a:t>
            </a:r>
            <a:r>
              <a:rPr lang="en-US" sz="3600" b="1" dirty="0"/>
              <a:t>Review</a:t>
            </a:r>
          </a:p>
        </p:txBody>
      </p:sp>
      <p:sp>
        <p:nvSpPr>
          <p:cNvPr id="3" name="Content Placeholder 2"/>
          <p:cNvSpPr>
            <a:spLocks noGrp="1"/>
          </p:cNvSpPr>
          <p:nvPr>
            <p:ph idx="1"/>
          </p:nvPr>
        </p:nvSpPr>
        <p:spPr>
          <a:xfrm>
            <a:off x="457200" y="1905000"/>
            <a:ext cx="8229600" cy="4297363"/>
          </a:xfrm>
        </p:spPr>
        <p:txBody>
          <a:bodyPr/>
          <a:lstStyle/>
          <a:p>
            <a:pPr marL="0" indent="0">
              <a:spcBef>
                <a:spcPts val="1200"/>
              </a:spcBef>
              <a:buNone/>
            </a:pPr>
            <a:r>
              <a:rPr lang="en-US" sz="2400" dirty="0" smtClean="0">
                <a:latin typeface="Georgia" pitchFamily="18" charset="0"/>
              </a:rPr>
              <a:t>Patent owner preliminary response</a:t>
            </a:r>
          </a:p>
          <a:p>
            <a:pPr>
              <a:spcBef>
                <a:spcPts val="1200"/>
              </a:spcBef>
            </a:pPr>
            <a:r>
              <a:rPr lang="en-US" sz="2200" dirty="0" smtClean="0">
                <a:latin typeface="Georgia" pitchFamily="18" charset="0"/>
              </a:rPr>
              <a:t>A </a:t>
            </a:r>
            <a:r>
              <a:rPr lang="en-US" sz="2200" dirty="0">
                <a:latin typeface="Georgia" pitchFamily="18" charset="0"/>
              </a:rPr>
              <a:t>patent owner may file a preliminary response to the petition to provide reasons why no IPR should be instituted. 35 U.S.C. 313</a:t>
            </a:r>
            <a:r>
              <a:rPr lang="en-US" sz="2200" dirty="0" smtClean="0">
                <a:latin typeface="Georgia" pitchFamily="18" charset="0"/>
              </a:rPr>
              <a:t>; § 42.107(a).  </a:t>
            </a:r>
            <a:r>
              <a:rPr lang="en-US" sz="2200" dirty="0">
                <a:latin typeface="Georgia" pitchFamily="18" charset="0"/>
              </a:rPr>
              <a:t> </a:t>
            </a:r>
          </a:p>
          <a:p>
            <a:pPr>
              <a:spcBef>
                <a:spcPts val="1200"/>
              </a:spcBef>
            </a:pPr>
            <a:r>
              <a:rPr lang="en-US" sz="2200" dirty="0" smtClean="0">
                <a:latin typeface="Georgia" pitchFamily="18" charset="0"/>
              </a:rPr>
              <a:t>Preliminary </a:t>
            </a:r>
            <a:r>
              <a:rPr lang="en-US" sz="2200" dirty="0">
                <a:latin typeface="Georgia" pitchFamily="18" charset="0"/>
              </a:rPr>
              <a:t>response is due </a:t>
            </a:r>
            <a:r>
              <a:rPr lang="en-US" sz="2200" b="1" dirty="0" smtClean="0">
                <a:solidFill>
                  <a:srgbClr val="0000FF"/>
                </a:solidFill>
                <a:latin typeface="Georgia" pitchFamily="18" charset="0"/>
              </a:rPr>
              <a:t>3 </a:t>
            </a:r>
            <a:r>
              <a:rPr lang="en-US" sz="2200" b="1" dirty="0">
                <a:solidFill>
                  <a:srgbClr val="0000FF"/>
                </a:solidFill>
                <a:latin typeface="Georgia" pitchFamily="18" charset="0"/>
              </a:rPr>
              <a:t>months</a:t>
            </a:r>
            <a:r>
              <a:rPr lang="en-US" sz="2200" dirty="0">
                <a:solidFill>
                  <a:srgbClr val="0000FF"/>
                </a:solidFill>
                <a:latin typeface="Georgia" pitchFamily="18" charset="0"/>
              </a:rPr>
              <a:t> </a:t>
            </a:r>
            <a:r>
              <a:rPr lang="en-US" sz="2200" dirty="0">
                <a:latin typeface="Georgia" pitchFamily="18" charset="0"/>
              </a:rPr>
              <a:t>from petition docketing date.  </a:t>
            </a:r>
            <a:r>
              <a:rPr lang="en-US" sz="2200" dirty="0" smtClean="0">
                <a:latin typeface="Georgia" pitchFamily="18" charset="0"/>
              </a:rPr>
              <a:t>§ 42.107(b).</a:t>
            </a:r>
            <a:endParaRPr lang="en-US" sz="2200" dirty="0">
              <a:latin typeface="Georgia" pitchFamily="18" charset="0"/>
            </a:endParaRPr>
          </a:p>
          <a:p>
            <a:pPr>
              <a:spcBef>
                <a:spcPts val="1200"/>
              </a:spcBef>
            </a:pPr>
            <a:r>
              <a:rPr lang="en-US" sz="2200" b="1" dirty="0" smtClean="0">
                <a:solidFill>
                  <a:srgbClr val="0000FF"/>
                </a:solidFill>
                <a:latin typeface="Georgia" pitchFamily="18" charset="0"/>
              </a:rPr>
              <a:t>Patent owners may provide testimonial evidence in a preliminary response where interests of justice so require, </a:t>
            </a:r>
            <a:r>
              <a:rPr lang="en-US" sz="2200" b="1" i="1" dirty="0" smtClean="0">
                <a:solidFill>
                  <a:srgbClr val="0000FF"/>
                </a:solidFill>
                <a:latin typeface="Georgia" pitchFamily="18" charset="0"/>
              </a:rPr>
              <a:t>e.g.</a:t>
            </a:r>
            <a:r>
              <a:rPr lang="en-US" sz="2200" b="1" dirty="0" smtClean="0">
                <a:solidFill>
                  <a:srgbClr val="0000FF"/>
                </a:solidFill>
                <a:latin typeface="Georgia" pitchFamily="18" charset="0"/>
              </a:rPr>
              <a:t>, to </a:t>
            </a:r>
            <a:r>
              <a:rPr lang="en-US" sz="2200" b="1" dirty="0">
                <a:solidFill>
                  <a:srgbClr val="0000FF"/>
                </a:solidFill>
                <a:latin typeface="Georgia" pitchFamily="18" charset="0"/>
              </a:rPr>
              <a:t>demonstrate that petitioner’s real party in interest is estopped from challenging patent claims</a:t>
            </a:r>
            <a:r>
              <a:rPr lang="en-US" sz="2200" b="1" dirty="0" smtClean="0">
                <a:solidFill>
                  <a:srgbClr val="0000FF"/>
                </a:solidFill>
                <a:latin typeface="Georgia" pitchFamily="18" charset="0"/>
              </a:rPr>
              <a:t>.  </a:t>
            </a:r>
            <a:r>
              <a:rPr lang="en-US" sz="2200" b="1" i="1" dirty="0" smtClean="0">
                <a:solidFill>
                  <a:srgbClr val="0000FF"/>
                </a:solidFill>
                <a:latin typeface="Georgia" pitchFamily="18" charset="0"/>
              </a:rPr>
              <a:t>See</a:t>
            </a:r>
            <a:r>
              <a:rPr lang="en-US" sz="2200" b="1" dirty="0" smtClean="0">
                <a:solidFill>
                  <a:srgbClr val="0000FF"/>
                </a:solidFill>
                <a:latin typeface="Georgia" pitchFamily="18" charset="0"/>
              </a:rPr>
              <a:t> Practice Guide, Section II.C. </a:t>
            </a:r>
            <a:endParaRPr lang="en-US" sz="2200" b="1" dirty="0">
              <a:solidFill>
                <a:srgbClr val="0000FF"/>
              </a:solidFill>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9</a:t>
            </a:fld>
            <a:endParaRPr lang="en-US" dirty="0"/>
          </a:p>
        </p:txBody>
      </p:sp>
    </p:spTree>
    <p:extLst>
      <p:ext uri="{BB962C8B-B14F-4D97-AF65-F5344CB8AC3E}">
        <p14:creationId xmlns:p14="http://schemas.microsoft.com/office/powerpoint/2010/main" val="15268531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B8AB056000AF40835E236CDD7D1AFE" ma:contentTypeVersion="0" ma:contentTypeDescription="Create a new document." ma:contentTypeScope="" ma:versionID="5f39c04901f1ff82f9a5d68b90523d1c">
  <xsd:schema xmlns:xsd="http://www.w3.org/2001/XMLSchema" xmlns:xs="http://www.w3.org/2001/XMLSchema" xmlns:p="http://schemas.microsoft.com/office/2006/metadata/properties" targetNamespace="http://schemas.microsoft.com/office/2006/metadata/properties" ma:root="true" ma:fieldsID="0a25dbe94c1a3bb2391dcf7f5a1288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AE495B-D819-4B14-A7B9-A2CA69EC97BC}">
  <ds:schemaRefs>
    <ds:schemaRef ds:uri="http://www.w3.org/XML/1998/namespace"/>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0229F7DC-D875-437A-B9C0-DE3E86093881}">
  <ds:schemaRefs>
    <ds:schemaRef ds:uri="http://schemas.microsoft.com/sharepoint/v3/contenttype/forms"/>
  </ds:schemaRefs>
</ds:datastoreItem>
</file>

<file path=customXml/itemProps3.xml><?xml version="1.0" encoding="utf-8"?>
<ds:datastoreItem xmlns:ds="http://schemas.openxmlformats.org/officeDocument/2006/customXml" ds:itemID="{AC343951-BFC1-4D7D-AB0C-6FAC0F9B3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3284</TotalTime>
  <Words>1742</Words>
  <Application>Microsoft Office PowerPoint</Application>
  <PresentationFormat>On-screen Show (4:3)</PresentationFormat>
  <Paragraphs>260</Paragraphs>
  <Slides>27</Slides>
  <Notes>25</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template</vt:lpstr>
      <vt:lpstr>1_USPTO_campus</vt:lpstr>
      <vt:lpstr>17_USPTO_campus</vt:lpstr>
      <vt:lpstr> Administrative Trials</vt:lpstr>
      <vt:lpstr>AIA Trial Proceedings</vt:lpstr>
      <vt:lpstr>AIA Trial Proceedings</vt:lpstr>
      <vt:lpstr>Major Differences between  IPR, PGR, and CBM</vt:lpstr>
      <vt:lpstr>Threshold Standards for Institution</vt:lpstr>
      <vt:lpstr>Administrative Patent Trials</vt:lpstr>
      <vt:lpstr>Inter Partes Review</vt:lpstr>
      <vt:lpstr>Inter Partes Review</vt:lpstr>
      <vt:lpstr>Inter Partes Review</vt:lpstr>
      <vt:lpstr>Inter Partes Review</vt:lpstr>
      <vt:lpstr>Inter Partes Review</vt:lpstr>
      <vt:lpstr>Inter Partes Review</vt:lpstr>
      <vt:lpstr>Post-Grant Review</vt:lpstr>
      <vt:lpstr>Covered Business Methods</vt:lpstr>
      <vt:lpstr>Covered Business Methods</vt:lpstr>
      <vt:lpstr>Umbrella Rules</vt:lpstr>
      <vt:lpstr>Umbrella Rules</vt:lpstr>
      <vt:lpstr>   Umbrella Rules</vt:lpstr>
      <vt:lpstr>   Umbrella Rules</vt:lpstr>
      <vt:lpstr>Umbrella Rules</vt:lpstr>
      <vt:lpstr>Umbrella Rules</vt:lpstr>
      <vt:lpstr>Umbrella Rules</vt:lpstr>
      <vt:lpstr>Umbrella Rules</vt:lpstr>
      <vt:lpstr>Umbrella Rules</vt:lpstr>
      <vt:lpstr>Umbrella Rules</vt:lpstr>
      <vt:lpstr> Questions?</vt:lpstr>
      <vt:lpstr>Thank You</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creyes</dc:creator>
  <cp:lastModifiedBy>USPTO</cp:lastModifiedBy>
  <cp:revision>248</cp:revision>
  <cp:lastPrinted>2012-08-21T13:25:05Z</cp:lastPrinted>
  <dcterms:created xsi:type="dcterms:W3CDTF">2012-02-03T20:35:25Z</dcterms:created>
  <dcterms:modified xsi:type="dcterms:W3CDTF">2012-08-29T13:47:59Z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0x01010098B8AB056000AF40835E236CDD7D1AFE</vt:lpwstr>
  </property>
  <property fmtid="{D5CDD505-2E9C-101B-9397-08002B2CF9AE}" pid="3" name="_NewReviewCycle">
    <vt:lpwstr/>
  </property>
</Properties>
</file>